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7" r:id="rId2"/>
    <p:sldMasterId id="2147483700" r:id="rId3"/>
    <p:sldMasterId id="2147483713" r:id="rId4"/>
  </p:sldMasterIdLst>
  <p:notesMasterIdLst>
    <p:notesMasterId r:id="rId22"/>
  </p:notesMasterIdLst>
  <p:sldIdLst>
    <p:sldId id="279" r:id="rId5"/>
    <p:sldId id="278" r:id="rId6"/>
    <p:sldId id="257" r:id="rId7"/>
    <p:sldId id="295" r:id="rId8"/>
    <p:sldId id="281" r:id="rId9"/>
    <p:sldId id="280" r:id="rId10"/>
    <p:sldId id="283" r:id="rId11"/>
    <p:sldId id="288" r:id="rId12"/>
    <p:sldId id="289" r:id="rId13"/>
    <p:sldId id="276" r:id="rId14"/>
    <p:sldId id="282" r:id="rId15"/>
    <p:sldId id="284" r:id="rId16"/>
    <p:sldId id="285" r:id="rId17"/>
    <p:sldId id="286" r:id="rId18"/>
    <p:sldId id="287" r:id="rId19"/>
    <p:sldId id="290" r:id="rId20"/>
    <p:sldId id="294" r:id="rId21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FFCC99"/>
    <a:srgbClr val="3366FF"/>
    <a:srgbClr val="0066FF"/>
    <a:srgbClr val="FF3300"/>
    <a:srgbClr val="FF6600"/>
    <a:srgbClr val="FA4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116" d="100"/>
          <a:sy n="116" d="100"/>
        </p:scale>
        <p:origin x="-13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5029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5029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2AB4EC22-E1C3-4100-98BB-12D79D2A4F3D}" type="datetimeFigureOut">
              <a:rPr lang="ru-RU" smtClean="0"/>
              <a:t>19.05.2017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4" tIns="45377" rIns="90754" bIns="4537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0754" tIns="45377" rIns="90754" bIns="4537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0" cy="495028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5028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F605338E-CBFF-4E2C-B83D-0C4880F95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994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495741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49512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03283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57054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2993B83F-AF02-40D6-A699-B450ACB2C34F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1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1213"/>
            <a:ext cx="7096126" cy="39925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8899" y="5059913"/>
            <a:ext cx="5338716" cy="4705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619" tIns="41310" rIns="82619" bIns="41310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250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495741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49512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03283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57054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2993B83F-AF02-40D6-A699-B450ACB2C34F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17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1213"/>
            <a:ext cx="7096126" cy="39925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8899" y="5059913"/>
            <a:ext cx="5338716" cy="4705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619" tIns="41310" rIns="82619" bIns="41310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750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495741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49512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03283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57054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9D63A9AE-FB6C-4D01-930E-80E22DB57512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2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1213"/>
            <a:ext cx="7096126" cy="39925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8899" y="5059913"/>
            <a:ext cx="5338716" cy="4705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619" tIns="41310" rIns="82619" bIns="41310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711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Нужно найти потребление хлебопекарной отраслью муки, яйца, молока, ягод, сахара</a:t>
            </a:r>
          </a:p>
          <a:p>
            <a:r>
              <a:rPr lang="ru-RU" dirty="0"/>
              <a:t>Объем потребления хлеба и производство хлеба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27F36-F1A6-48F1-9EE7-5A7F83D6774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45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495741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49512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03283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57054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8DA83F69-EEDB-4A5C-9F3E-3445756037ED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5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1213"/>
            <a:ext cx="7096126" cy="39925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8899" y="5059913"/>
            <a:ext cx="5338716" cy="4705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619" tIns="41310" rIns="82619" bIns="41310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301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495741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49512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03283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57054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7A7975B3-2147-4F26-A26D-182F14216EA0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6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1213"/>
            <a:ext cx="7096126" cy="39925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8899" y="5059913"/>
            <a:ext cx="5338716" cy="4705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619" tIns="41310" rIns="82619" bIns="41310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514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27F36-F1A6-48F1-9EE7-5A7F83D6774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191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495741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49512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03283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57054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A69EB8F7-DAF8-4469-9A00-F524EA499BE4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10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1213"/>
            <a:ext cx="7096126" cy="39925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8899" y="5059913"/>
            <a:ext cx="5338716" cy="4705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619" tIns="41310" rIns="82619" bIns="41310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412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495741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49512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03283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57054" indent="-226886" defTabSz="445894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1777" algn="l"/>
                <a:tab pos="808280" algn="l"/>
                <a:tab pos="1213207" algn="l"/>
                <a:tab pos="1621286" algn="l"/>
                <a:tab pos="2026214" algn="l"/>
                <a:tab pos="2432717" algn="l"/>
                <a:tab pos="2837645" algn="l"/>
                <a:tab pos="3244148" algn="l"/>
                <a:tab pos="3649075" algn="l"/>
                <a:tab pos="4055578" algn="l"/>
                <a:tab pos="4460506" algn="l"/>
                <a:tab pos="4867010" algn="l"/>
                <a:tab pos="5273513" algn="l"/>
                <a:tab pos="5678440" algn="l"/>
                <a:tab pos="6086519" algn="l"/>
                <a:tab pos="6489871" algn="l"/>
                <a:tab pos="6896374" algn="l"/>
                <a:tab pos="7301301" algn="l"/>
                <a:tab pos="7709381" algn="l"/>
                <a:tab pos="811430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/>
            <a:fld id="{82B2A767-6394-4D20-9B7D-BC8FC722A274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 eaLnBrk="1"/>
              <a:t>13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1138" y="811213"/>
            <a:ext cx="7096126" cy="39925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8899" y="5059913"/>
            <a:ext cx="5338716" cy="4705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619" tIns="41310" rIns="82619" bIns="41310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41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27F36-F1A6-48F1-9EE7-5A7F83D6774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827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1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1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1" y="2652759"/>
            <a:ext cx="12192000" cy="22855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1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1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177">
                <a:solidFill>
                  <a:schemeClr val="tx2"/>
                </a:solidFill>
              </a:defRPr>
            </a:lvl1pPr>
            <a:lvl2pPr marL="457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1"/>
            <a:ext cx="9567134" cy="1793167"/>
          </a:xfrm>
          <a:effectLst/>
        </p:spPr>
        <p:txBody>
          <a:bodyPr/>
          <a:lstStyle>
            <a:lvl1pPr marL="640084" indent="-457203" algn="l">
              <a:defRPr sz="544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434CE-6BB5-4A57-9E7F-2E05468F0C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5078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1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A9B90-D0D8-4751-936A-D6868FEEFB8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251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5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50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9A5B4-8DCE-48AD-8F9B-C4279BF1DB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2020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641" y="260668"/>
            <a:ext cx="10932480" cy="112907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7E484-C218-44C0-A6E9-198AF061344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0922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1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1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1" y="2652759"/>
            <a:ext cx="12192000" cy="22855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1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1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177">
                <a:solidFill>
                  <a:schemeClr val="tx2"/>
                </a:solidFill>
              </a:defRPr>
            </a:lvl1pPr>
            <a:lvl2pPr marL="457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1"/>
            <a:ext cx="9567134" cy="1793167"/>
          </a:xfrm>
          <a:effectLst/>
        </p:spPr>
        <p:txBody>
          <a:bodyPr/>
          <a:lstStyle>
            <a:lvl1pPr marL="640084" indent="-457203" algn="l">
              <a:defRPr sz="544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434CE-6BB5-4A57-9E7F-2E05468F0C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755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1"/>
            <a:ext cx="8534401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B17C4DE-EF4E-488B-9F48-4E970A3D03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2590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1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1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1" y="2652759"/>
            <a:ext cx="12192000" cy="22855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1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27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1996">
                <a:solidFill>
                  <a:schemeClr val="tx2"/>
                </a:solidFill>
              </a:defRPr>
            </a:lvl1pPr>
            <a:lvl2pPr marL="457203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94F92-171F-45C7-A39F-730FD2385A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6112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1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B91098F2-6D79-4A24-821F-A59B7A14D60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0501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1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359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3" indent="0">
              <a:buNone/>
              <a:defRPr sz="1996" b="1"/>
            </a:lvl2pPr>
            <a:lvl3pPr marL="914406" indent="0">
              <a:buNone/>
              <a:defRPr sz="1814" b="1"/>
            </a:lvl3pPr>
            <a:lvl4pPr marL="1371609" indent="0">
              <a:buNone/>
              <a:defRPr sz="1633" b="1"/>
            </a:lvl4pPr>
            <a:lvl5pPr marL="1828812" indent="0">
              <a:buNone/>
              <a:defRPr sz="1633" b="1"/>
            </a:lvl5pPr>
            <a:lvl6pPr marL="2286015" indent="0">
              <a:buNone/>
              <a:defRPr sz="1633" b="1"/>
            </a:lvl6pPr>
            <a:lvl7pPr marL="2743218" indent="0">
              <a:buNone/>
              <a:defRPr sz="1633" b="1"/>
            </a:lvl7pPr>
            <a:lvl8pPr marL="3200421" indent="0">
              <a:buNone/>
              <a:defRPr sz="1633" b="1"/>
            </a:lvl8pPr>
            <a:lvl9pPr marL="3657624" indent="0">
              <a:buNone/>
              <a:defRPr sz="16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14"/>
            </a:lvl1pPr>
            <a:lvl2pPr>
              <a:defRPr sz="1814"/>
            </a:lvl2pPr>
            <a:lvl3pPr>
              <a:defRPr sz="1633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4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359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3" indent="0">
              <a:buNone/>
              <a:defRPr sz="1996" b="1"/>
            </a:lvl2pPr>
            <a:lvl3pPr marL="914406" indent="0">
              <a:buNone/>
              <a:defRPr sz="1814" b="1"/>
            </a:lvl3pPr>
            <a:lvl4pPr marL="1371609" indent="0">
              <a:buNone/>
              <a:defRPr sz="1633" b="1"/>
            </a:lvl4pPr>
            <a:lvl5pPr marL="1828812" indent="0">
              <a:buNone/>
              <a:defRPr sz="1633" b="1"/>
            </a:lvl5pPr>
            <a:lvl6pPr marL="2286015" indent="0">
              <a:buNone/>
              <a:defRPr sz="1633" b="1"/>
            </a:lvl6pPr>
            <a:lvl7pPr marL="2743218" indent="0">
              <a:buNone/>
              <a:defRPr sz="1633" b="1"/>
            </a:lvl7pPr>
            <a:lvl8pPr marL="3200421" indent="0">
              <a:buNone/>
              <a:defRPr sz="1633" b="1"/>
            </a:lvl8pPr>
            <a:lvl9pPr marL="3657624" indent="0">
              <a:buNone/>
              <a:defRPr sz="16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14"/>
            </a:lvl1pPr>
            <a:lvl2pPr>
              <a:defRPr sz="1814"/>
            </a:lvl2pPr>
            <a:lvl3pPr>
              <a:defRPr sz="1633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FA802F-4AA0-4BC2-A51A-0E05A49BF4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5957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F0068-124C-4FE3-8F93-E05027C97AC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3766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7CBAF8-527A-4BC1-B7D2-09FE09BEC4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429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1"/>
            <a:ext cx="8534401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B17C4DE-EF4E-488B-9F48-4E970A3D03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8967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09801"/>
            <a:ext cx="4848113" cy="1258493"/>
          </a:xfrm>
          <a:effectLst/>
        </p:spPr>
        <p:txBody>
          <a:bodyPr anchor="b"/>
          <a:lstStyle>
            <a:lvl1pPr marL="228602" indent="-228602" algn="l">
              <a:defRPr sz="2812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1"/>
            <a:ext cx="5356113" cy="4894730"/>
          </a:xfrm>
        </p:spPr>
        <p:txBody>
          <a:bodyPr anchor="ctr"/>
          <a:lstStyle>
            <a:lvl1pPr>
              <a:defRPr sz="2177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361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361"/>
            </a:lvl1pPr>
            <a:lvl2pPr marL="457203" indent="0">
              <a:buNone/>
              <a:defRPr sz="1179"/>
            </a:lvl2pPr>
            <a:lvl3pPr marL="914406" indent="0">
              <a:buNone/>
              <a:defRPr sz="998"/>
            </a:lvl3pPr>
            <a:lvl4pPr marL="1371609" indent="0">
              <a:buNone/>
              <a:defRPr sz="907"/>
            </a:lvl4pPr>
            <a:lvl5pPr marL="1828812" indent="0">
              <a:buNone/>
              <a:defRPr sz="907"/>
            </a:lvl5pPr>
            <a:lvl6pPr marL="2286015" indent="0">
              <a:buNone/>
              <a:defRPr sz="907"/>
            </a:lvl6pPr>
            <a:lvl7pPr marL="2743218" indent="0">
              <a:buNone/>
              <a:defRPr sz="907"/>
            </a:lvl7pPr>
            <a:lvl8pPr marL="3200421" indent="0">
              <a:buNone/>
              <a:defRPr sz="907"/>
            </a:lvl8pPr>
            <a:lvl9pPr marL="3657624" indent="0">
              <a:buNone/>
              <a:defRPr sz="9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3C3699-EF3F-4554-909B-8DC569C767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1138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1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1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1" y="2652759"/>
            <a:ext cx="12192000" cy="22855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1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1" y="1143001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1996"/>
            </a:lvl1pPr>
            <a:lvl2pPr marL="457203" indent="0">
              <a:buNone/>
              <a:defRPr sz="2812"/>
            </a:lvl2pPr>
            <a:lvl3pPr marL="914406" indent="0">
              <a:buNone/>
              <a:defRPr sz="2359"/>
            </a:lvl3pPr>
            <a:lvl4pPr marL="1371609" indent="0">
              <a:buNone/>
              <a:defRPr sz="1996"/>
            </a:lvl4pPr>
            <a:lvl5pPr marL="1828812" indent="0">
              <a:buNone/>
              <a:defRPr sz="1996"/>
            </a:lvl5pPr>
            <a:lvl6pPr marL="2286015" indent="0">
              <a:buNone/>
              <a:defRPr sz="1996"/>
            </a:lvl6pPr>
            <a:lvl7pPr marL="2743218" indent="0">
              <a:buNone/>
              <a:defRPr sz="1996"/>
            </a:lvl7pPr>
            <a:lvl8pPr marL="3200421" indent="0">
              <a:buNone/>
              <a:defRPr sz="1996"/>
            </a:lvl8pPr>
            <a:lvl9pPr marL="3657624" indent="0">
              <a:buNone/>
              <a:defRPr sz="1996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7" y="1010487"/>
            <a:ext cx="4925485" cy="2163020"/>
          </a:xfrm>
        </p:spPr>
        <p:txBody>
          <a:bodyPr anchor="b"/>
          <a:lstStyle>
            <a:lvl1pPr marL="182882" indent="-182882">
              <a:buFont typeface="Georgia" pitchFamily="18" charset="0"/>
              <a:buChar char="*"/>
              <a:defRPr sz="1633"/>
            </a:lvl1pPr>
            <a:lvl2pPr marL="457203" indent="0">
              <a:buNone/>
              <a:defRPr sz="1179"/>
            </a:lvl2pPr>
            <a:lvl3pPr marL="914406" indent="0">
              <a:buNone/>
              <a:defRPr sz="998"/>
            </a:lvl3pPr>
            <a:lvl4pPr marL="1371609" indent="0">
              <a:buNone/>
              <a:defRPr sz="907"/>
            </a:lvl4pPr>
            <a:lvl5pPr marL="1828812" indent="0">
              <a:buNone/>
              <a:defRPr sz="907"/>
            </a:lvl5pPr>
            <a:lvl6pPr marL="2286015" indent="0">
              <a:buNone/>
              <a:defRPr sz="907"/>
            </a:lvl6pPr>
            <a:lvl7pPr marL="2743218" indent="0">
              <a:buNone/>
              <a:defRPr sz="907"/>
            </a:lvl7pPr>
            <a:lvl8pPr marL="3200421" indent="0">
              <a:buNone/>
              <a:defRPr sz="907"/>
            </a:lvl8pPr>
            <a:lvl9pPr marL="3657624" indent="0">
              <a:buNone/>
              <a:defRPr sz="9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2" y="4464421"/>
            <a:ext cx="8511384" cy="1143000"/>
          </a:xfrm>
        </p:spPr>
        <p:txBody>
          <a:bodyPr anchor="b"/>
          <a:lstStyle>
            <a:lvl1pPr algn="l">
              <a:defRPr sz="4627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CA2537-E39D-4D2A-9196-0CAB3F5467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236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1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A9B90-D0D8-4751-936A-D6868FEEFB8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6390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5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50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9A5B4-8DCE-48AD-8F9B-C4279BF1DB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1348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641" y="260668"/>
            <a:ext cx="10932480" cy="112907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7E484-C218-44C0-A6E9-198AF061344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86960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1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1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1" y="2652759"/>
            <a:ext cx="12192000" cy="22855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1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1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177">
                <a:solidFill>
                  <a:schemeClr val="tx2"/>
                </a:solidFill>
              </a:defRPr>
            </a:lvl1pPr>
            <a:lvl2pPr marL="457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1"/>
            <a:ext cx="9567134" cy="1793167"/>
          </a:xfrm>
          <a:effectLst/>
        </p:spPr>
        <p:txBody>
          <a:bodyPr/>
          <a:lstStyle>
            <a:lvl1pPr marL="640084" indent="-457203" algn="l">
              <a:defRPr sz="544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434CE-6BB5-4A57-9E7F-2E05468F0C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5267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1"/>
            <a:ext cx="8534401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B17C4DE-EF4E-488B-9F48-4E970A3D03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11999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1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1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1" y="2652759"/>
            <a:ext cx="12192000" cy="22855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1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27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1996">
                <a:solidFill>
                  <a:schemeClr val="tx2"/>
                </a:solidFill>
              </a:defRPr>
            </a:lvl1pPr>
            <a:lvl2pPr marL="457203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94F92-171F-45C7-A39F-730FD2385A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2521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1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B91098F2-6D79-4A24-821F-A59B7A14D60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302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1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359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3" indent="0">
              <a:buNone/>
              <a:defRPr sz="1996" b="1"/>
            </a:lvl2pPr>
            <a:lvl3pPr marL="914406" indent="0">
              <a:buNone/>
              <a:defRPr sz="1814" b="1"/>
            </a:lvl3pPr>
            <a:lvl4pPr marL="1371609" indent="0">
              <a:buNone/>
              <a:defRPr sz="1633" b="1"/>
            </a:lvl4pPr>
            <a:lvl5pPr marL="1828812" indent="0">
              <a:buNone/>
              <a:defRPr sz="1633" b="1"/>
            </a:lvl5pPr>
            <a:lvl6pPr marL="2286015" indent="0">
              <a:buNone/>
              <a:defRPr sz="1633" b="1"/>
            </a:lvl6pPr>
            <a:lvl7pPr marL="2743218" indent="0">
              <a:buNone/>
              <a:defRPr sz="1633" b="1"/>
            </a:lvl7pPr>
            <a:lvl8pPr marL="3200421" indent="0">
              <a:buNone/>
              <a:defRPr sz="1633" b="1"/>
            </a:lvl8pPr>
            <a:lvl9pPr marL="3657624" indent="0">
              <a:buNone/>
              <a:defRPr sz="16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14"/>
            </a:lvl1pPr>
            <a:lvl2pPr>
              <a:defRPr sz="1814"/>
            </a:lvl2pPr>
            <a:lvl3pPr>
              <a:defRPr sz="1633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4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359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3" indent="0">
              <a:buNone/>
              <a:defRPr sz="1996" b="1"/>
            </a:lvl2pPr>
            <a:lvl3pPr marL="914406" indent="0">
              <a:buNone/>
              <a:defRPr sz="1814" b="1"/>
            </a:lvl3pPr>
            <a:lvl4pPr marL="1371609" indent="0">
              <a:buNone/>
              <a:defRPr sz="1633" b="1"/>
            </a:lvl4pPr>
            <a:lvl5pPr marL="1828812" indent="0">
              <a:buNone/>
              <a:defRPr sz="1633" b="1"/>
            </a:lvl5pPr>
            <a:lvl6pPr marL="2286015" indent="0">
              <a:buNone/>
              <a:defRPr sz="1633" b="1"/>
            </a:lvl6pPr>
            <a:lvl7pPr marL="2743218" indent="0">
              <a:buNone/>
              <a:defRPr sz="1633" b="1"/>
            </a:lvl7pPr>
            <a:lvl8pPr marL="3200421" indent="0">
              <a:buNone/>
              <a:defRPr sz="1633" b="1"/>
            </a:lvl8pPr>
            <a:lvl9pPr marL="3657624" indent="0">
              <a:buNone/>
              <a:defRPr sz="16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14"/>
            </a:lvl1pPr>
            <a:lvl2pPr>
              <a:defRPr sz="1814"/>
            </a:lvl2pPr>
            <a:lvl3pPr>
              <a:defRPr sz="1633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FA802F-4AA0-4BC2-A51A-0E05A49BF4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1024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1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1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1" y="2652759"/>
            <a:ext cx="12192000" cy="22855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1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27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1996">
                <a:solidFill>
                  <a:schemeClr val="tx2"/>
                </a:solidFill>
              </a:defRPr>
            </a:lvl1pPr>
            <a:lvl2pPr marL="457203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94F92-171F-45C7-A39F-730FD2385A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59334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F0068-124C-4FE3-8F93-E05027C97AC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23979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7CBAF8-527A-4BC1-B7D2-09FE09BEC4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3139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09801"/>
            <a:ext cx="4848113" cy="1258493"/>
          </a:xfrm>
          <a:effectLst/>
        </p:spPr>
        <p:txBody>
          <a:bodyPr anchor="b"/>
          <a:lstStyle>
            <a:lvl1pPr marL="228602" indent="-228602" algn="l">
              <a:defRPr sz="2812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1"/>
            <a:ext cx="5356113" cy="4894730"/>
          </a:xfrm>
        </p:spPr>
        <p:txBody>
          <a:bodyPr anchor="ctr"/>
          <a:lstStyle>
            <a:lvl1pPr>
              <a:defRPr sz="2177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361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361"/>
            </a:lvl1pPr>
            <a:lvl2pPr marL="457203" indent="0">
              <a:buNone/>
              <a:defRPr sz="1179"/>
            </a:lvl2pPr>
            <a:lvl3pPr marL="914406" indent="0">
              <a:buNone/>
              <a:defRPr sz="998"/>
            </a:lvl3pPr>
            <a:lvl4pPr marL="1371609" indent="0">
              <a:buNone/>
              <a:defRPr sz="907"/>
            </a:lvl4pPr>
            <a:lvl5pPr marL="1828812" indent="0">
              <a:buNone/>
              <a:defRPr sz="907"/>
            </a:lvl5pPr>
            <a:lvl6pPr marL="2286015" indent="0">
              <a:buNone/>
              <a:defRPr sz="907"/>
            </a:lvl6pPr>
            <a:lvl7pPr marL="2743218" indent="0">
              <a:buNone/>
              <a:defRPr sz="907"/>
            </a:lvl7pPr>
            <a:lvl8pPr marL="3200421" indent="0">
              <a:buNone/>
              <a:defRPr sz="907"/>
            </a:lvl8pPr>
            <a:lvl9pPr marL="3657624" indent="0">
              <a:buNone/>
              <a:defRPr sz="9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3C3699-EF3F-4554-909B-8DC569C767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88464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1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1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1" y="2652759"/>
            <a:ext cx="12192000" cy="22855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1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1" y="1143001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1996"/>
            </a:lvl1pPr>
            <a:lvl2pPr marL="457203" indent="0">
              <a:buNone/>
              <a:defRPr sz="2812"/>
            </a:lvl2pPr>
            <a:lvl3pPr marL="914406" indent="0">
              <a:buNone/>
              <a:defRPr sz="2359"/>
            </a:lvl3pPr>
            <a:lvl4pPr marL="1371609" indent="0">
              <a:buNone/>
              <a:defRPr sz="1996"/>
            </a:lvl4pPr>
            <a:lvl5pPr marL="1828812" indent="0">
              <a:buNone/>
              <a:defRPr sz="1996"/>
            </a:lvl5pPr>
            <a:lvl6pPr marL="2286015" indent="0">
              <a:buNone/>
              <a:defRPr sz="1996"/>
            </a:lvl6pPr>
            <a:lvl7pPr marL="2743218" indent="0">
              <a:buNone/>
              <a:defRPr sz="1996"/>
            </a:lvl7pPr>
            <a:lvl8pPr marL="3200421" indent="0">
              <a:buNone/>
              <a:defRPr sz="1996"/>
            </a:lvl8pPr>
            <a:lvl9pPr marL="3657624" indent="0">
              <a:buNone/>
              <a:defRPr sz="1996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7" y="1010487"/>
            <a:ext cx="4925485" cy="2163020"/>
          </a:xfrm>
        </p:spPr>
        <p:txBody>
          <a:bodyPr anchor="b"/>
          <a:lstStyle>
            <a:lvl1pPr marL="182882" indent="-182882">
              <a:buFont typeface="Georgia" pitchFamily="18" charset="0"/>
              <a:buChar char="*"/>
              <a:defRPr sz="1633"/>
            </a:lvl1pPr>
            <a:lvl2pPr marL="457203" indent="0">
              <a:buNone/>
              <a:defRPr sz="1179"/>
            </a:lvl2pPr>
            <a:lvl3pPr marL="914406" indent="0">
              <a:buNone/>
              <a:defRPr sz="998"/>
            </a:lvl3pPr>
            <a:lvl4pPr marL="1371609" indent="0">
              <a:buNone/>
              <a:defRPr sz="907"/>
            </a:lvl4pPr>
            <a:lvl5pPr marL="1828812" indent="0">
              <a:buNone/>
              <a:defRPr sz="907"/>
            </a:lvl5pPr>
            <a:lvl6pPr marL="2286015" indent="0">
              <a:buNone/>
              <a:defRPr sz="907"/>
            </a:lvl6pPr>
            <a:lvl7pPr marL="2743218" indent="0">
              <a:buNone/>
              <a:defRPr sz="907"/>
            </a:lvl7pPr>
            <a:lvl8pPr marL="3200421" indent="0">
              <a:buNone/>
              <a:defRPr sz="907"/>
            </a:lvl8pPr>
            <a:lvl9pPr marL="3657624" indent="0">
              <a:buNone/>
              <a:defRPr sz="9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2" y="4464421"/>
            <a:ext cx="8511384" cy="1143000"/>
          </a:xfrm>
        </p:spPr>
        <p:txBody>
          <a:bodyPr anchor="b"/>
          <a:lstStyle>
            <a:lvl1pPr algn="l">
              <a:defRPr sz="4627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CA2537-E39D-4D2A-9196-0CAB3F5467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2439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1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A9B90-D0D8-4751-936A-D6868FEEFB8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6726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5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50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9A5B4-8DCE-48AD-8F9B-C4279BF1DB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42091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641" y="260668"/>
            <a:ext cx="10932480" cy="112907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7E484-C218-44C0-A6E9-198AF061344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1100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1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1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1" y="2652759"/>
            <a:ext cx="12192000" cy="22855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1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1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177">
                <a:solidFill>
                  <a:schemeClr val="tx2"/>
                </a:solidFill>
              </a:defRPr>
            </a:lvl1pPr>
            <a:lvl2pPr marL="457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1"/>
            <a:ext cx="9567134" cy="1793167"/>
          </a:xfrm>
          <a:effectLst/>
        </p:spPr>
        <p:txBody>
          <a:bodyPr/>
          <a:lstStyle>
            <a:lvl1pPr marL="640084" indent="-457203" algn="l">
              <a:defRPr sz="544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434CE-6BB5-4A57-9E7F-2E05468F0C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65621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1"/>
            <a:ext cx="8534401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B17C4DE-EF4E-488B-9F48-4E970A3D03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23413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1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1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1" y="2652759"/>
            <a:ext cx="12192000" cy="22855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1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27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1996">
                <a:solidFill>
                  <a:schemeClr val="tx2"/>
                </a:solidFill>
              </a:defRPr>
            </a:lvl1pPr>
            <a:lvl2pPr marL="457203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94F92-171F-45C7-A39F-730FD2385A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0396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1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B91098F2-6D79-4A24-821F-A59B7A14D60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35105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1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B91098F2-6D79-4A24-821F-A59B7A14D60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05175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1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359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3" indent="0">
              <a:buNone/>
              <a:defRPr sz="1996" b="1"/>
            </a:lvl2pPr>
            <a:lvl3pPr marL="914406" indent="0">
              <a:buNone/>
              <a:defRPr sz="1814" b="1"/>
            </a:lvl3pPr>
            <a:lvl4pPr marL="1371609" indent="0">
              <a:buNone/>
              <a:defRPr sz="1633" b="1"/>
            </a:lvl4pPr>
            <a:lvl5pPr marL="1828812" indent="0">
              <a:buNone/>
              <a:defRPr sz="1633" b="1"/>
            </a:lvl5pPr>
            <a:lvl6pPr marL="2286015" indent="0">
              <a:buNone/>
              <a:defRPr sz="1633" b="1"/>
            </a:lvl6pPr>
            <a:lvl7pPr marL="2743218" indent="0">
              <a:buNone/>
              <a:defRPr sz="1633" b="1"/>
            </a:lvl7pPr>
            <a:lvl8pPr marL="3200421" indent="0">
              <a:buNone/>
              <a:defRPr sz="1633" b="1"/>
            </a:lvl8pPr>
            <a:lvl9pPr marL="3657624" indent="0">
              <a:buNone/>
              <a:defRPr sz="16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14"/>
            </a:lvl1pPr>
            <a:lvl2pPr>
              <a:defRPr sz="1814"/>
            </a:lvl2pPr>
            <a:lvl3pPr>
              <a:defRPr sz="1633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4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359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3" indent="0">
              <a:buNone/>
              <a:defRPr sz="1996" b="1"/>
            </a:lvl2pPr>
            <a:lvl3pPr marL="914406" indent="0">
              <a:buNone/>
              <a:defRPr sz="1814" b="1"/>
            </a:lvl3pPr>
            <a:lvl4pPr marL="1371609" indent="0">
              <a:buNone/>
              <a:defRPr sz="1633" b="1"/>
            </a:lvl4pPr>
            <a:lvl5pPr marL="1828812" indent="0">
              <a:buNone/>
              <a:defRPr sz="1633" b="1"/>
            </a:lvl5pPr>
            <a:lvl6pPr marL="2286015" indent="0">
              <a:buNone/>
              <a:defRPr sz="1633" b="1"/>
            </a:lvl6pPr>
            <a:lvl7pPr marL="2743218" indent="0">
              <a:buNone/>
              <a:defRPr sz="1633" b="1"/>
            </a:lvl7pPr>
            <a:lvl8pPr marL="3200421" indent="0">
              <a:buNone/>
              <a:defRPr sz="1633" b="1"/>
            </a:lvl8pPr>
            <a:lvl9pPr marL="3657624" indent="0">
              <a:buNone/>
              <a:defRPr sz="16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14"/>
            </a:lvl1pPr>
            <a:lvl2pPr>
              <a:defRPr sz="1814"/>
            </a:lvl2pPr>
            <a:lvl3pPr>
              <a:defRPr sz="1633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FA802F-4AA0-4BC2-A51A-0E05A49BF4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6639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F0068-124C-4FE3-8F93-E05027C97AC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19935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7CBAF8-527A-4BC1-B7D2-09FE09BEC4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8078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09801"/>
            <a:ext cx="4848113" cy="1258493"/>
          </a:xfrm>
          <a:effectLst/>
        </p:spPr>
        <p:txBody>
          <a:bodyPr anchor="b"/>
          <a:lstStyle>
            <a:lvl1pPr marL="228602" indent="-228602" algn="l">
              <a:defRPr sz="2812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1"/>
            <a:ext cx="5356113" cy="4894730"/>
          </a:xfrm>
        </p:spPr>
        <p:txBody>
          <a:bodyPr anchor="ctr"/>
          <a:lstStyle>
            <a:lvl1pPr>
              <a:defRPr sz="2177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361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361"/>
            </a:lvl1pPr>
            <a:lvl2pPr marL="457203" indent="0">
              <a:buNone/>
              <a:defRPr sz="1179"/>
            </a:lvl2pPr>
            <a:lvl3pPr marL="914406" indent="0">
              <a:buNone/>
              <a:defRPr sz="998"/>
            </a:lvl3pPr>
            <a:lvl4pPr marL="1371609" indent="0">
              <a:buNone/>
              <a:defRPr sz="907"/>
            </a:lvl4pPr>
            <a:lvl5pPr marL="1828812" indent="0">
              <a:buNone/>
              <a:defRPr sz="907"/>
            </a:lvl5pPr>
            <a:lvl6pPr marL="2286015" indent="0">
              <a:buNone/>
              <a:defRPr sz="907"/>
            </a:lvl6pPr>
            <a:lvl7pPr marL="2743218" indent="0">
              <a:buNone/>
              <a:defRPr sz="907"/>
            </a:lvl7pPr>
            <a:lvl8pPr marL="3200421" indent="0">
              <a:buNone/>
              <a:defRPr sz="907"/>
            </a:lvl8pPr>
            <a:lvl9pPr marL="3657624" indent="0">
              <a:buNone/>
              <a:defRPr sz="9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3C3699-EF3F-4554-909B-8DC569C767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56436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1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1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1" y="2652759"/>
            <a:ext cx="12192000" cy="22855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1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1" y="1143001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1996"/>
            </a:lvl1pPr>
            <a:lvl2pPr marL="457203" indent="0">
              <a:buNone/>
              <a:defRPr sz="2812"/>
            </a:lvl2pPr>
            <a:lvl3pPr marL="914406" indent="0">
              <a:buNone/>
              <a:defRPr sz="2359"/>
            </a:lvl3pPr>
            <a:lvl4pPr marL="1371609" indent="0">
              <a:buNone/>
              <a:defRPr sz="1996"/>
            </a:lvl4pPr>
            <a:lvl5pPr marL="1828812" indent="0">
              <a:buNone/>
              <a:defRPr sz="1996"/>
            </a:lvl5pPr>
            <a:lvl6pPr marL="2286015" indent="0">
              <a:buNone/>
              <a:defRPr sz="1996"/>
            </a:lvl6pPr>
            <a:lvl7pPr marL="2743218" indent="0">
              <a:buNone/>
              <a:defRPr sz="1996"/>
            </a:lvl7pPr>
            <a:lvl8pPr marL="3200421" indent="0">
              <a:buNone/>
              <a:defRPr sz="1996"/>
            </a:lvl8pPr>
            <a:lvl9pPr marL="3657624" indent="0">
              <a:buNone/>
              <a:defRPr sz="1996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7" y="1010487"/>
            <a:ext cx="4925485" cy="2163020"/>
          </a:xfrm>
        </p:spPr>
        <p:txBody>
          <a:bodyPr anchor="b"/>
          <a:lstStyle>
            <a:lvl1pPr marL="182882" indent="-182882">
              <a:buFont typeface="Georgia" pitchFamily="18" charset="0"/>
              <a:buChar char="*"/>
              <a:defRPr sz="1633"/>
            </a:lvl1pPr>
            <a:lvl2pPr marL="457203" indent="0">
              <a:buNone/>
              <a:defRPr sz="1179"/>
            </a:lvl2pPr>
            <a:lvl3pPr marL="914406" indent="0">
              <a:buNone/>
              <a:defRPr sz="998"/>
            </a:lvl3pPr>
            <a:lvl4pPr marL="1371609" indent="0">
              <a:buNone/>
              <a:defRPr sz="907"/>
            </a:lvl4pPr>
            <a:lvl5pPr marL="1828812" indent="0">
              <a:buNone/>
              <a:defRPr sz="907"/>
            </a:lvl5pPr>
            <a:lvl6pPr marL="2286015" indent="0">
              <a:buNone/>
              <a:defRPr sz="907"/>
            </a:lvl6pPr>
            <a:lvl7pPr marL="2743218" indent="0">
              <a:buNone/>
              <a:defRPr sz="907"/>
            </a:lvl7pPr>
            <a:lvl8pPr marL="3200421" indent="0">
              <a:buNone/>
              <a:defRPr sz="907"/>
            </a:lvl8pPr>
            <a:lvl9pPr marL="3657624" indent="0">
              <a:buNone/>
              <a:defRPr sz="9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2" y="4464421"/>
            <a:ext cx="8511384" cy="1143000"/>
          </a:xfrm>
        </p:spPr>
        <p:txBody>
          <a:bodyPr anchor="b"/>
          <a:lstStyle>
            <a:lvl1pPr algn="l">
              <a:defRPr sz="4627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CA2537-E39D-4D2A-9196-0CAB3F5467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02542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1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A9B90-D0D8-4751-936A-D6868FEEFB8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72349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5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50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9A5B4-8DCE-48AD-8F9B-C4279BF1DB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0466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641" y="260668"/>
            <a:ext cx="10932480" cy="112907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7E484-C218-44C0-A6E9-198AF061344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3873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1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359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3" indent="0">
              <a:buNone/>
              <a:defRPr sz="1996" b="1"/>
            </a:lvl2pPr>
            <a:lvl3pPr marL="914406" indent="0">
              <a:buNone/>
              <a:defRPr sz="1814" b="1"/>
            </a:lvl3pPr>
            <a:lvl4pPr marL="1371609" indent="0">
              <a:buNone/>
              <a:defRPr sz="1633" b="1"/>
            </a:lvl4pPr>
            <a:lvl5pPr marL="1828812" indent="0">
              <a:buNone/>
              <a:defRPr sz="1633" b="1"/>
            </a:lvl5pPr>
            <a:lvl6pPr marL="2286015" indent="0">
              <a:buNone/>
              <a:defRPr sz="1633" b="1"/>
            </a:lvl6pPr>
            <a:lvl7pPr marL="2743218" indent="0">
              <a:buNone/>
              <a:defRPr sz="1633" b="1"/>
            </a:lvl7pPr>
            <a:lvl8pPr marL="3200421" indent="0">
              <a:buNone/>
              <a:defRPr sz="1633" b="1"/>
            </a:lvl8pPr>
            <a:lvl9pPr marL="3657624" indent="0">
              <a:buNone/>
              <a:defRPr sz="16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14"/>
            </a:lvl1pPr>
            <a:lvl2pPr>
              <a:defRPr sz="1814"/>
            </a:lvl2pPr>
            <a:lvl3pPr>
              <a:defRPr sz="1633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4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359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3" indent="0">
              <a:buNone/>
              <a:defRPr sz="1996" b="1"/>
            </a:lvl2pPr>
            <a:lvl3pPr marL="914406" indent="0">
              <a:buNone/>
              <a:defRPr sz="1814" b="1"/>
            </a:lvl3pPr>
            <a:lvl4pPr marL="1371609" indent="0">
              <a:buNone/>
              <a:defRPr sz="1633" b="1"/>
            </a:lvl4pPr>
            <a:lvl5pPr marL="1828812" indent="0">
              <a:buNone/>
              <a:defRPr sz="1633" b="1"/>
            </a:lvl5pPr>
            <a:lvl6pPr marL="2286015" indent="0">
              <a:buNone/>
              <a:defRPr sz="1633" b="1"/>
            </a:lvl6pPr>
            <a:lvl7pPr marL="2743218" indent="0">
              <a:buNone/>
              <a:defRPr sz="1633" b="1"/>
            </a:lvl7pPr>
            <a:lvl8pPr marL="3200421" indent="0">
              <a:buNone/>
              <a:defRPr sz="1633" b="1"/>
            </a:lvl8pPr>
            <a:lvl9pPr marL="3657624" indent="0">
              <a:buNone/>
              <a:defRPr sz="16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14"/>
            </a:lvl1pPr>
            <a:lvl2pPr>
              <a:defRPr sz="1814"/>
            </a:lvl2pPr>
            <a:lvl3pPr>
              <a:defRPr sz="1633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FA802F-4AA0-4BC2-A51A-0E05A49BF4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5789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F0068-124C-4FE3-8F93-E05027C97AC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6830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7CBAF8-527A-4BC1-B7D2-09FE09BEC4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041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09801"/>
            <a:ext cx="4848113" cy="1258493"/>
          </a:xfrm>
          <a:effectLst/>
        </p:spPr>
        <p:txBody>
          <a:bodyPr anchor="b"/>
          <a:lstStyle>
            <a:lvl1pPr marL="228602" indent="-228602" algn="l">
              <a:defRPr sz="2812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1"/>
            <a:ext cx="5356113" cy="4894730"/>
          </a:xfrm>
        </p:spPr>
        <p:txBody>
          <a:bodyPr anchor="ctr"/>
          <a:lstStyle>
            <a:lvl1pPr>
              <a:defRPr sz="2177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361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361"/>
            </a:lvl1pPr>
            <a:lvl2pPr marL="457203" indent="0">
              <a:buNone/>
              <a:defRPr sz="1179"/>
            </a:lvl2pPr>
            <a:lvl3pPr marL="914406" indent="0">
              <a:buNone/>
              <a:defRPr sz="998"/>
            </a:lvl3pPr>
            <a:lvl4pPr marL="1371609" indent="0">
              <a:buNone/>
              <a:defRPr sz="907"/>
            </a:lvl4pPr>
            <a:lvl5pPr marL="1828812" indent="0">
              <a:buNone/>
              <a:defRPr sz="907"/>
            </a:lvl5pPr>
            <a:lvl6pPr marL="2286015" indent="0">
              <a:buNone/>
              <a:defRPr sz="907"/>
            </a:lvl6pPr>
            <a:lvl7pPr marL="2743218" indent="0">
              <a:buNone/>
              <a:defRPr sz="907"/>
            </a:lvl7pPr>
            <a:lvl8pPr marL="3200421" indent="0">
              <a:buNone/>
              <a:defRPr sz="907"/>
            </a:lvl8pPr>
            <a:lvl9pPr marL="3657624" indent="0">
              <a:buNone/>
              <a:defRPr sz="9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3C3699-EF3F-4554-909B-8DC569C767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5924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1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1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1" y="2652759"/>
            <a:ext cx="12192000" cy="22855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1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1" y="1143001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1996"/>
            </a:lvl1pPr>
            <a:lvl2pPr marL="457203" indent="0">
              <a:buNone/>
              <a:defRPr sz="2812"/>
            </a:lvl2pPr>
            <a:lvl3pPr marL="914406" indent="0">
              <a:buNone/>
              <a:defRPr sz="2359"/>
            </a:lvl3pPr>
            <a:lvl4pPr marL="1371609" indent="0">
              <a:buNone/>
              <a:defRPr sz="1996"/>
            </a:lvl4pPr>
            <a:lvl5pPr marL="1828812" indent="0">
              <a:buNone/>
              <a:defRPr sz="1996"/>
            </a:lvl5pPr>
            <a:lvl6pPr marL="2286015" indent="0">
              <a:buNone/>
              <a:defRPr sz="1996"/>
            </a:lvl6pPr>
            <a:lvl7pPr marL="2743218" indent="0">
              <a:buNone/>
              <a:defRPr sz="1996"/>
            </a:lvl7pPr>
            <a:lvl8pPr marL="3200421" indent="0">
              <a:buNone/>
              <a:defRPr sz="1996"/>
            </a:lvl8pPr>
            <a:lvl9pPr marL="3657624" indent="0">
              <a:buNone/>
              <a:defRPr sz="1996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7" y="1010487"/>
            <a:ext cx="4925485" cy="2163020"/>
          </a:xfrm>
        </p:spPr>
        <p:txBody>
          <a:bodyPr anchor="b"/>
          <a:lstStyle>
            <a:lvl1pPr marL="182882" indent="-182882">
              <a:buFont typeface="Georgia" pitchFamily="18" charset="0"/>
              <a:buChar char="*"/>
              <a:defRPr sz="1633"/>
            </a:lvl1pPr>
            <a:lvl2pPr marL="457203" indent="0">
              <a:buNone/>
              <a:defRPr sz="1179"/>
            </a:lvl2pPr>
            <a:lvl3pPr marL="914406" indent="0">
              <a:buNone/>
              <a:defRPr sz="998"/>
            </a:lvl3pPr>
            <a:lvl4pPr marL="1371609" indent="0">
              <a:buNone/>
              <a:defRPr sz="907"/>
            </a:lvl4pPr>
            <a:lvl5pPr marL="1828812" indent="0">
              <a:buNone/>
              <a:defRPr sz="907"/>
            </a:lvl5pPr>
            <a:lvl6pPr marL="2286015" indent="0">
              <a:buNone/>
              <a:defRPr sz="907"/>
            </a:lvl6pPr>
            <a:lvl7pPr marL="2743218" indent="0">
              <a:buNone/>
              <a:defRPr sz="907"/>
            </a:lvl7pPr>
            <a:lvl8pPr marL="3200421" indent="0">
              <a:buNone/>
              <a:defRPr sz="907"/>
            </a:lvl8pPr>
            <a:lvl9pPr marL="3657624" indent="0">
              <a:buNone/>
              <a:defRPr sz="9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2" y="4464421"/>
            <a:ext cx="8511384" cy="1143000"/>
          </a:xfrm>
        </p:spPr>
        <p:txBody>
          <a:bodyPr anchor="b"/>
          <a:lstStyle>
            <a:lvl1pPr algn="l">
              <a:defRPr sz="4627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CA2537-E39D-4D2A-9196-0CAB3F5467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1653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3768876"/>
            <a:ext cx="12192000" cy="228551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0401" y="4372300"/>
            <a:ext cx="8684159" cy="1143480"/>
          </a:xfrm>
          <a:prstGeom prst="rect">
            <a:avLst/>
          </a:prstGeom>
          <a:effectLst/>
        </p:spPr>
        <p:txBody>
          <a:bodyPr vert="horz" lIns="100794" tIns="50397" rIns="100794" bIns="50397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480" y="731597"/>
            <a:ext cx="8534401" cy="34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120" y="6172488"/>
            <a:ext cx="3354241" cy="364359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buFont typeface="Times New Roman" pitchFamily="16" charset="0"/>
              <a:buNone/>
              <a:defRPr sz="1089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MS Gothic" charset="0"/>
                <a:cs typeface="MS Gothic" charset="0"/>
              </a:defRPr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8641" y="6172488"/>
            <a:ext cx="4471679" cy="364359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buFont typeface="Times New Roman" pitchFamily="16" charset="0"/>
              <a:buNone/>
              <a:defRPr sz="1089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MS Gothic" charset="0"/>
                <a:cs typeface="MS Gothic" charset="0"/>
              </a:defRPr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321" y="6172488"/>
            <a:ext cx="2438400" cy="364359"/>
          </a:xfrm>
          <a:prstGeom prst="rect">
            <a:avLst/>
          </a:prstGeom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lvl1pPr algn="ctr">
              <a:defRPr sz="1179" b="1">
                <a:solidFill>
                  <a:srgbClr val="7F7F7F"/>
                </a:solidFill>
              </a:defRPr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FA53E4BE-9020-4113-96D5-DBFE73EAA6F8}" type="slidenum">
              <a:rPr lang="ru-RU" altLang="ru-RU" smtClean="0">
                <a:latin typeface="Arial" panose="020B0604020202020204" pitchFamily="34" charset="0"/>
                <a:ea typeface="MS Gothic" panose="020B0609070205080204" pitchFamily="49" charset="-128"/>
              </a:rPr>
              <a:pPr defTabSz="40757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‹#›</a:t>
            </a:fld>
            <a:endParaRPr lang="ru-RU" altLang="ru-RU"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3742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marL="319720" indent="-319720" algn="r" defTabSz="913074" rtl="0" eaLnBrk="0" fontAlgn="base" hangingPunct="0">
        <a:spcBef>
          <a:spcPct val="0"/>
        </a:spcBef>
        <a:spcAft>
          <a:spcPct val="0"/>
        </a:spcAft>
        <a:buClr>
          <a:srgbClr val="3A3A3A"/>
        </a:buClr>
        <a:buSzPct val="128000"/>
        <a:buFont typeface="Georgia" panose="02040502050405020303" pitchFamily="18" charset="0"/>
        <a:buChar char="*"/>
        <a:defRPr sz="4627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720" indent="-319720" algn="r" defTabSz="913074" rtl="0" eaLnBrk="0" fontAlgn="base" hangingPunct="0">
        <a:spcBef>
          <a:spcPct val="0"/>
        </a:spcBef>
        <a:spcAft>
          <a:spcPct val="0"/>
        </a:spcAft>
        <a:buClr>
          <a:srgbClr val="3A3A3A"/>
        </a:buClr>
        <a:buSzPct val="128000"/>
        <a:buFont typeface="Georgia" panose="02040502050405020303" pitchFamily="18" charset="0"/>
        <a:buChar char="*"/>
        <a:defRPr sz="4627" b="1">
          <a:solidFill>
            <a:schemeClr val="tx1"/>
          </a:solidFill>
          <a:latin typeface="Trebuchet MS" pitchFamily="34" charset="0"/>
        </a:defRPr>
      </a:lvl2pPr>
      <a:lvl3pPr marL="319720" indent="-319720" algn="r" defTabSz="913074" rtl="0" eaLnBrk="0" fontAlgn="base" hangingPunct="0">
        <a:spcBef>
          <a:spcPct val="0"/>
        </a:spcBef>
        <a:spcAft>
          <a:spcPct val="0"/>
        </a:spcAft>
        <a:buClr>
          <a:srgbClr val="3A3A3A"/>
        </a:buClr>
        <a:buSzPct val="128000"/>
        <a:buFont typeface="Georgia" panose="02040502050405020303" pitchFamily="18" charset="0"/>
        <a:buChar char="*"/>
        <a:defRPr sz="4627" b="1">
          <a:solidFill>
            <a:schemeClr val="tx1"/>
          </a:solidFill>
          <a:latin typeface="Trebuchet MS" pitchFamily="34" charset="0"/>
        </a:defRPr>
      </a:lvl3pPr>
      <a:lvl4pPr marL="319720" indent="-319720" algn="r" defTabSz="913074" rtl="0" eaLnBrk="0" fontAlgn="base" hangingPunct="0">
        <a:spcBef>
          <a:spcPct val="0"/>
        </a:spcBef>
        <a:spcAft>
          <a:spcPct val="0"/>
        </a:spcAft>
        <a:buClr>
          <a:srgbClr val="3A3A3A"/>
        </a:buClr>
        <a:buSzPct val="128000"/>
        <a:buFont typeface="Georgia" panose="02040502050405020303" pitchFamily="18" charset="0"/>
        <a:buChar char="*"/>
        <a:defRPr sz="4627" b="1">
          <a:solidFill>
            <a:schemeClr val="tx1"/>
          </a:solidFill>
          <a:latin typeface="Trebuchet MS" pitchFamily="34" charset="0"/>
        </a:defRPr>
      </a:lvl4pPr>
      <a:lvl5pPr marL="319720" indent="-319720" algn="r" defTabSz="913074" rtl="0" eaLnBrk="0" fontAlgn="base" hangingPunct="0">
        <a:spcBef>
          <a:spcPct val="0"/>
        </a:spcBef>
        <a:spcAft>
          <a:spcPct val="0"/>
        </a:spcAft>
        <a:buClr>
          <a:srgbClr val="3A3A3A"/>
        </a:buClr>
        <a:buSzPct val="128000"/>
        <a:buFont typeface="Georgia" panose="02040502050405020303" pitchFamily="18" charset="0"/>
        <a:buChar char="*"/>
        <a:defRPr sz="4627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7548" indent="-181463" algn="l" defTabSz="913074" rtl="0" eaLnBrk="0" fontAlgn="base" hangingPunct="0">
        <a:spcBef>
          <a:spcPct val="20000"/>
        </a:spcBef>
        <a:spcAft>
          <a:spcPts val="295"/>
        </a:spcAft>
        <a:buClr>
          <a:srgbClr val="3A3A3A"/>
        </a:buClr>
        <a:buSzPct val="130000"/>
        <a:buFont typeface="Georgia" panose="02040502050405020303" pitchFamily="18" charset="0"/>
        <a:buChar char="*"/>
        <a:defRPr sz="2177" kern="1200">
          <a:solidFill>
            <a:srgbClr val="404040"/>
          </a:solidFill>
          <a:latin typeface="+mn-lt"/>
          <a:ea typeface="+mn-ea"/>
          <a:cs typeface="+mn-cs"/>
        </a:defRPr>
      </a:lvl1pPr>
      <a:lvl2pPr marL="547268" indent="-181463" algn="l" defTabSz="913074" rtl="0" eaLnBrk="0" fontAlgn="base" hangingPunct="0">
        <a:spcBef>
          <a:spcPct val="20000"/>
        </a:spcBef>
        <a:spcAft>
          <a:spcPts val="295"/>
        </a:spcAft>
        <a:buClr>
          <a:srgbClr val="3A3A3A"/>
        </a:buClr>
        <a:buSzPct val="130000"/>
        <a:buFont typeface="Georgia" panose="02040502050405020303" pitchFamily="18" charset="0"/>
        <a:buChar char="*"/>
        <a:defRPr sz="1996" kern="1200">
          <a:solidFill>
            <a:srgbClr val="404040"/>
          </a:solidFill>
          <a:latin typeface="+mn-lt"/>
          <a:ea typeface="+mn-ea"/>
          <a:cs typeface="+mn-cs"/>
        </a:defRPr>
      </a:lvl2pPr>
      <a:lvl3pPr marL="822343" indent="-181463" algn="l" defTabSz="913074" rtl="0" eaLnBrk="0" fontAlgn="base" hangingPunct="0">
        <a:spcBef>
          <a:spcPct val="20000"/>
        </a:spcBef>
        <a:spcAft>
          <a:spcPts val="295"/>
        </a:spcAft>
        <a:buClr>
          <a:srgbClr val="3A3A3A"/>
        </a:buClr>
        <a:buSzPct val="130000"/>
        <a:buFont typeface="Georgia" panose="02040502050405020303" pitchFamily="18" charset="0"/>
        <a:buChar char="*"/>
        <a:defRPr sz="1814" kern="1200">
          <a:solidFill>
            <a:srgbClr val="404040"/>
          </a:solidFill>
          <a:latin typeface="+mn-lt"/>
          <a:ea typeface="+mn-ea"/>
          <a:cs typeface="+mn-cs"/>
        </a:defRPr>
      </a:lvl3pPr>
      <a:lvl4pPr marL="1095977" indent="-181463" algn="l" defTabSz="913074" rtl="0" eaLnBrk="0" fontAlgn="base" hangingPunct="0">
        <a:spcBef>
          <a:spcPct val="20000"/>
        </a:spcBef>
        <a:spcAft>
          <a:spcPts val="295"/>
        </a:spcAft>
        <a:buClr>
          <a:srgbClr val="3A3A3A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4pPr>
      <a:lvl5pPr marL="1389774" indent="-181463" algn="l" defTabSz="913074" rtl="0" eaLnBrk="0" fontAlgn="base" hangingPunct="0">
        <a:spcBef>
          <a:spcPct val="20000"/>
        </a:spcBef>
        <a:spcAft>
          <a:spcPts val="295"/>
        </a:spcAft>
        <a:buClr>
          <a:srgbClr val="3A3A3A"/>
        </a:buClr>
        <a:buSzPct val="130000"/>
        <a:buFont typeface="Georgia" panose="02040502050405020303" pitchFamily="18" charset="0"/>
        <a:buChar char="*"/>
        <a:defRPr sz="1361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18" indent="-182882" algn="l" defTabSz="914406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6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73" indent="-182882" algn="l" defTabSz="914406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6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15" indent="-182882" algn="l" defTabSz="914406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6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69" indent="-182882" algn="l" defTabSz="914406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6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3768876"/>
            <a:ext cx="12192000" cy="228551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0401" y="4372300"/>
            <a:ext cx="8684159" cy="1143480"/>
          </a:xfrm>
          <a:prstGeom prst="rect">
            <a:avLst/>
          </a:prstGeom>
          <a:effectLst/>
        </p:spPr>
        <p:txBody>
          <a:bodyPr vert="horz" lIns="100794" tIns="50397" rIns="100794" bIns="50397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480" y="731597"/>
            <a:ext cx="8534401" cy="34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120" y="6172488"/>
            <a:ext cx="3354241" cy="364359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buFont typeface="Times New Roman" pitchFamily="16" charset="0"/>
              <a:buNone/>
              <a:defRPr sz="1089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MS Gothic" charset="0"/>
                <a:cs typeface="MS Gothic" charset="0"/>
              </a:defRPr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8641" y="6172488"/>
            <a:ext cx="4471679" cy="364359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buFont typeface="Times New Roman" pitchFamily="16" charset="0"/>
              <a:buNone/>
              <a:defRPr sz="1089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MS Gothic" charset="0"/>
                <a:cs typeface="MS Gothic" charset="0"/>
              </a:defRPr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321" y="6172488"/>
            <a:ext cx="2438400" cy="364359"/>
          </a:xfrm>
          <a:prstGeom prst="rect">
            <a:avLst/>
          </a:prstGeom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lvl1pPr algn="ctr">
              <a:defRPr sz="1179" b="1">
                <a:solidFill>
                  <a:srgbClr val="7F7F7F"/>
                </a:solidFill>
              </a:defRPr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FA53E4BE-9020-4113-96D5-DBFE73EAA6F8}" type="slidenum">
              <a:rPr lang="ru-RU" altLang="ru-RU" smtClean="0">
                <a:latin typeface="Arial" panose="020B0604020202020204" pitchFamily="34" charset="0"/>
                <a:ea typeface="MS Gothic" panose="020B0609070205080204" pitchFamily="49" charset="-128"/>
              </a:rPr>
              <a:pPr defTabSz="40757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‹#›</a:t>
            </a:fld>
            <a:endParaRPr lang="ru-RU" altLang="ru-RU"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354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marL="319720" indent="-319720" algn="r" defTabSz="913074" rtl="0" eaLnBrk="0" fontAlgn="base" hangingPunct="0">
        <a:spcBef>
          <a:spcPct val="0"/>
        </a:spcBef>
        <a:spcAft>
          <a:spcPct val="0"/>
        </a:spcAft>
        <a:buClr>
          <a:srgbClr val="3A3A3A"/>
        </a:buClr>
        <a:buSzPct val="128000"/>
        <a:buFont typeface="Georgia" panose="02040502050405020303" pitchFamily="18" charset="0"/>
        <a:buChar char="*"/>
        <a:defRPr sz="4627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720" indent="-319720" algn="r" defTabSz="913074" rtl="0" eaLnBrk="0" fontAlgn="base" hangingPunct="0">
        <a:spcBef>
          <a:spcPct val="0"/>
        </a:spcBef>
        <a:spcAft>
          <a:spcPct val="0"/>
        </a:spcAft>
        <a:buClr>
          <a:srgbClr val="3A3A3A"/>
        </a:buClr>
        <a:buSzPct val="128000"/>
        <a:buFont typeface="Georgia" panose="02040502050405020303" pitchFamily="18" charset="0"/>
        <a:buChar char="*"/>
        <a:defRPr sz="4627" b="1">
          <a:solidFill>
            <a:schemeClr val="tx1"/>
          </a:solidFill>
          <a:latin typeface="Trebuchet MS" pitchFamily="34" charset="0"/>
        </a:defRPr>
      </a:lvl2pPr>
      <a:lvl3pPr marL="319720" indent="-319720" algn="r" defTabSz="913074" rtl="0" eaLnBrk="0" fontAlgn="base" hangingPunct="0">
        <a:spcBef>
          <a:spcPct val="0"/>
        </a:spcBef>
        <a:spcAft>
          <a:spcPct val="0"/>
        </a:spcAft>
        <a:buClr>
          <a:srgbClr val="3A3A3A"/>
        </a:buClr>
        <a:buSzPct val="128000"/>
        <a:buFont typeface="Georgia" panose="02040502050405020303" pitchFamily="18" charset="0"/>
        <a:buChar char="*"/>
        <a:defRPr sz="4627" b="1">
          <a:solidFill>
            <a:schemeClr val="tx1"/>
          </a:solidFill>
          <a:latin typeface="Trebuchet MS" pitchFamily="34" charset="0"/>
        </a:defRPr>
      </a:lvl3pPr>
      <a:lvl4pPr marL="319720" indent="-319720" algn="r" defTabSz="913074" rtl="0" eaLnBrk="0" fontAlgn="base" hangingPunct="0">
        <a:spcBef>
          <a:spcPct val="0"/>
        </a:spcBef>
        <a:spcAft>
          <a:spcPct val="0"/>
        </a:spcAft>
        <a:buClr>
          <a:srgbClr val="3A3A3A"/>
        </a:buClr>
        <a:buSzPct val="128000"/>
        <a:buFont typeface="Georgia" panose="02040502050405020303" pitchFamily="18" charset="0"/>
        <a:buChar char="*"/>
        <a:defRPr sz="4627" b="1">
          <a:solidFill>
            <a:schemeClr val="tx1"/>
          </a:solidFill>
          <a:latin typeface="Trebuchet MS" pitchFamily="34" charset="0"/>
        </a:defRPr>
      </a:lvl4pPr>
      <a:lvl5pPr marL="319720" indent="-319720" algn="r" defTabSz="913074" rtl="0" eaLnBrk="0" fontAlgn="base" hangingPunct="0">
        <a:spcBef>
          <a:spcPct val="0"/>
        </a:spcBef>
        <a:spcAft>
          <a:spcPct val="0"/>
        </a:spcAft>
        <a:buClr>
          <a:srgbClr val="3A3A3A"/>
        </a:buClr>
        <a:buSzPct val="128000"/>
        <a:buFont typeface="Georgia" panose="02040502050405020303" pitchFamily="18" charset="0"/>
        <a:buChar char="*"/>
        <a:defRPr sz="4627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7548" indent="-181463" algn="l" defTabSz="913074" rtl="0" eaLnBrk="0" fontAlgn="base" hangingPunct="0">
        <a:spcBef>
          <a:spcPct val="20000"/>
        </a:spcBef>
        <a:spcAft>
          <a:spcPts val="295"/>
        </a:spcAft>
        <a:buClr>
          <a:srgbClr val="3A3A3A"/>
        </a:buClr>
        <a:buSzPct val="130000"/>
        <a:buFont typeface="Georgia" panose="02040502050405020303" pitchFamily="18" charset="0"/>
        <a:buChar char="*"/>
        <a:defRPr sz="2177" kern="1200">
          <a:solidFill>
            <a:srgbClr val="404040"/>
          </a:solidFill>
          <a:latin typeface="+mn-lt"/>
          <a:ea typeface="+mn-ea"/>
          <a:cs typeface="+mn-cs"/>
        </a:defRPr>
      </a:lvl1pPr>
      <a:lvl2pPr marL="547268" indent="-181463" algn="l" defTabSz="913074" rtl="0" eaLnBrk="0" fontAlgn="base" hangingPunct="0">
        <a:spcBef>
          <a:spcPct val="20000"/>
        </a:spcBef>
        <a:spcAft>
          <a:spcPts val="295"/>
        </a:spcAft>
        <a:buClr>
          <a:srgbClr val="3A3A3A"/>
        </a:buClr>
        <a:buSzPct val="130000"/>
        <a:buFont typeface="Georgia" panose="02040502050405020303" pitchFamily="18" charset="0"/>
        <a:buChar char="*"/>
        <a:defRPr sz="1996" kern="1200">
          <a:solidFill>
            <a:srgbClr val="404040"/>
          </a:solidFill>
          <a:latin typeface="+mn-lt"/>
          <a:ea typeface="+mn-ea"/>
          <a:cs typeface="+mn-cs"/>
        </a:defRPr>
      </a:lvl2pPr>
      <a:lvl3pPr marL="822343" indent="-181463" algn="l" defTabSz="913074" rtl="0" eaLnBrk="0" fontAlgn="base" hangingPunct="0">
        <a:spcBef>
          <a:spcPct val="20000"/>
        </a:spcBef>
        <a:spcAft>
          <a:spcPts val="295"/>
        </a:spcAft>
        <a:buClr>
          <a:srgbClr val="3A3A3A"/>
        </a:buClr>
        <a:buSzPct val="130000"/>
        <a:buFont typeface="Georgia" panose="02040502050405020303" pitchFamily="18" charset="0"/>
        <a:buChar char="*"/>
        <a:defRPr sz="1814" kern="1200">
          <a:solidFill>
            <a:srgbClr val="404040"/>
          </a:solidFill>
          <a:latin typeface="+mn-lt"/>
          <a:ea typeface="+mn-ea"/>
          <a:cs typeface="+mn-cs"/>
        </a:defRPr>
      </a:lvl3pPr>
      <a:lvl4pPr marL="1095977" indent="-181463" algn="l" defTabSz="913074" rtl="0" eaLnBrk="0" fontAlgn="base" hangingPunct="0">
        <a:spcBef>
          <a:spcPct val="20000"/>
        </a:spcBef>
        <a:spcAft>
          <a:spcPts val="295"/>
        </a:spcAft>
        <a:buClr>
          <a:srgbClr val="3A3A3A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4pPr>
      <a:lvl5pPr marL="1389774" indent="-181463" algn="l" defTabSz="913074" rtl="0" eaLnBrk="0" fontAlgn="base" hangingPunct="0">
        <a:spcBef>
          <a:spcPct val="20000"/>
        </a:spcBef>
        <a:spcAft>
          <a:spcPts val="295"/>
        </a:spcAft>
        <a:buClr>
          <a:srgbClr val="3A3A3A"/>
        </a:buClr>
        <a:buSzPct val="130000"/>
        <a:buFont typeface="Georgia" panose="02040502050405020303" pitchFamily="18" charset="0"/>
        <a:buChar char="*"/>
        <a:defRPr sz="1361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18" indent="-182882" algn="l" defTabSz="914406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6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73" indent="-182882" algn="l" defTabSz="914406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6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15" indent="-182882" algn="l" defTabSz="914406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6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69" indent="-182882" algn="l" defTabSz="914406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6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3768876"/>
            <a:ext cx="12192000" cy="228551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0401" y="4372300"/>
            <a:ext cx="8684159" cy="1143480"/>
          </a:xfrm>
          <a:prstGeom prst="rect">
            <a:avLst/>
          </a:prstGeom>
          <a:effectLst/>
        </p:spPr>
        <p:txBody>
          <a:bodyPr vert="horz" lIns="100794" tIns="50397" rIns="100794" bIns="50397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480" y="731597"/>
            <a:ext cx="8534401" cy="34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120" y="6172488"/>
            <a:ext cx="3354241" cy="364359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buFont typeface="Times New Roman" pitchFamily="16" charset="0"/>
              <a:buNone/>
              <a:defRPr sz="1089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MS Gothic" charset="0"/>
                <a:cs typeface="MS Gothic" charset="0"/>
              </a:defRPr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8641" y="6172488"/>
            <a:ext cx="4471679" cy="364359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buFont typeface="Times New Roman" pitchFamily="16" charset="0"/>
              <a:buNone/>
              <a:defRPr sz="1089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MS Gothic" charset="0"/>
                <a:cs typeface="MS Gothic" charset="0"/>
              </a:defRPr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321" y="6172488"/>
            <a:ext cx="2438400" cy="364359"/>
          </a:xfrm>
          <a:prstGeom prst="rect">
            <a:avLst/>
          </a:prstGeom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lvl1pPr algn="ctr">
              <a:defRPr sz="1179" b="1">
                <a:solidFill>
                  <a:srgbClr val="7F7F7F"/>
                </a:solidFill>
              </a:defRPr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FA53E4BE-9020-4113-96D5-DBFE73EAA6F8}" type="slidenum">
              <a:rPr lang="ru-RU" altLang="ru-RU" smtClean="0">
                <a:latin typeface="Arial" panose="020B0604020202020204" pitchFamily="34" charset="0"/>
                <a:ea typeface="MS Gothic" panose="020B0609070205080204" pitchFamily="49" charset="-128"/>
              </a:rPr>
              <a:pPr defTabSz="40757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‹#›</a:t>
            </a:fld>
            <a:endParaRPr lang="ru-RU" altLang="ru-RU"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588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marL="319720" indent="-319720" algn="r" defTabSz="913074" rtl="0" eaLnBrk="0" fontAlgn="base" hangingPunct="0">
        <a:spcBef>
          <a:spcPct val="0"/>
        </a:spcBef>
        <a:spcAft>
          <a:spcPct val="0"/>
        </a:spcAft>
        <a:buClr>
          <a:srgbClr val="3A3A3A"/>
        </a:buClr>
        <a:buSzPct val="128000"/>
        <a:buFont typeface="Georgia" panose="02040502050405020303" pitchFamily="18" charset="0"/>
        <a:buChar char="*"/>
        <a:defRPr sz="4627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720" indent="-319720" algn="r" defTabSz="913074" rtl="0" eaLnBrk="0" fontAlgn="base" hangingPunct="0">
        <a:spcBef>
          <a:spcPct val="0"/>
        </a:spcBef>
        <a:spcAft>
          <a:spcPct val="0"/>
        </a:spcAft>
        <a:buClr>
          <a:srgbClr val="3A3A3A"/>
        </a:buClr>
        <a:buSzPct val="128000"/>
        <a:buFont typeface="Georgia" panose="02040502050405020303" pitchFamily="18" charset="0"/>
        <a:buChar char="*"/>
        <a:defRPr sz="4627" b="1">
          <a:solidFill>
            <a:schemeClr val="tx1"/>
          </a:solidFill>
          <a:latin typeface="Trebuchet MS" pitchFamily="34" charset="0"/>
        </a:defRPr>
      </a:lvl2pPr>
      <a:lvl3pPr marL="319720" indent="-319720" algn="r" defTabSz="913074" rtl="0" eaLnBrk="0" fontAlgn="base" hangingPunct="0">
        <a:spcBef>
          <a:spcPct val="0"/>
        </a:spcBef>
        <a:spcAft>
          <a:spcPct val="0"/>
        </a:spcAft>
        <a:buClr>
          <a:srgbClr val="3A3A3A"/>
        </a:buClr>
        <a:buSzPct val="128000"/>
        <a:buFont typeface="Georgia" panose="02040502050405020303" pitchFamily="18" charset="0"/>
        <a:buChar char="*"/>
        <a:defRPr sz="4627" b="1">
          <a:solidFill>
            <a:schemeClr val="tx1"/>
          </a:solidFill>
          <a:latin typeface="Trebuchet MS" pitchFamily="34" charset="0"/>
        </a:defRPr>
      </a:lvl3pPr>
      <a:lvl4pPr marL="319720" indent="-319720" algn="r" defTabSz="913074" rtl="0" eaLnBrk="0" fontAlgn="base" hangingPunct="0">
        <a:spcBef>
          <a:spcPct val="0"/>
        </a:spcBef>
        <a:spcAft>
          <a:spcPct val="0"/>
        </a:spcAft>
        <a:buClr>
          <a:srgbClr val="3A3A3A"/>
        </a:buClr>
        <a:buSzPct val="128000"/>
        <a:buFont typeface="Georgia" panose="02040502050405020303" pitchFamily="18" charset="0"/>
        <a:buChar char="*"/>
        <a:defRPr sz="4627" b="1">
          <a:solidFill>
            <a:schemeClr val="tx1"/>
          </a:solidFill>
          <a:latin typeface="Trebuchet MS" pitchFamily="34" charset="0"/>
        </a:defRPr>
      </a:lvl4pPr>
      <a:lvl5pPr marL="319720" indent="-319720" algn="r" defTabSz="913074" rtl="0" eaLnBrk="0" fontAlgn="base" hangingPunct="0">
        <a:spcBef>
          <a:spcPct val="0"/>
        </a:spcBef>
        <a:spcAft>
          <a:spcPct val="0"/>
        </a:spcAft>
        <a:buClr>
          <a:srgbClr val="3A3A3A"/>
        </a:buClr>
        <a:buSzPct val="128000"/>
        <a:buFont typeface="Georgia" panose="02040502050405020303" pitchFamily="18" charset="0"/>
        <a:buChar char="*"/>
        <a:defRPr sz="4627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7548" indent="-181463" algn="l" defTabSz="913074" rtl="0" eaLnBrk="0" fontAlgn="base" hangingPunct="0">
        <a:spcBef>
          <a:spcPct val="20000"/>
        </a:spcBef>
        <a:spcAft>
          <a:spcPts val="295"/>
        </a:spcAft>
        <a:buClr>
          <a:srgbClr val="3A3A3A"/>
        </a:buClr>
        <a:buSzPct val="130000"/>
        <a:buFont typeface="Georgia" panose="02040502050405020303" pitchFamily="18" charset="0"/>
        <a:buChar char="*"/>
        <a:defRPr sz="2177" kern="1200">
          <a:solidFill>
            <a:srgbClr val="404040"/>
          </a:solidFill>
          <a:latin typeface="+mn-lt"/>
          <a:ea typeface="+mn-ea"/>
          <a:cs typeface="+mn-cs"/>
        </a:defRPr>
      </a:lvl1pPr>
      <a:lvl2pPr marL="547268" indent="-181463" algn="l" defTabSz="913074" rtl="0" eaLnBrk="0" fontAlgn="base" hangingPunct="0">
        <a:spcBef>
          <a:spcPct val="20000"/>
        </a:spcBef>
        <a:spcAft>
          <a:spcPts val="295"/>
        </a:spcAft>
        <a:buClr>
          <a:srgbClr val="3A3A3A"/>
        </a:buClr>
        <a:buSzPct val="130000"/>
        <a:buFont typeface="Georgia" panose="02040502050405020303" pitchFamily="18" charset="0"/>
        <a:buChar char="*"/>
        <a:defRPr sz="1996" kern="1200">
          <a:solidFill>
            <a:srgbClr val="404040"/>
          </a:solidFill>
          <a:latin typeface="+mn-lt"/>
          <a:ea typeface="+mn-ea"/>
          <a:cs typeface="+mn-cs"/>
        </a:defRPr>
      </a:lvl2pPr>
      <a:lvl3pPr marL="822343" indent="-181463" algn="l" defTabSz="913074" rtl="0" eaLnBrk="0" fontAlgn="base" hangingPunct="0">
        <a:spcBef>
          <a:spcPct val="20000"/>
        </a:spcBef>
        <a:spcAft>
          <a:spcPts val="295"/>
        </a:spcAft>
        <a:buClr>
          <a:srgbClr val="3A3A3A"/>
        </a:buClr>
        <a:buSzPct val="130000"/>
        <a:buFont typeface="Georgia" panose="02040502050405020303" pitchFamily="18" charset="0"/>
        <a:buChar char="*"/>
        <a:defRPr sz="1814" kern="1200">
          <a:solidFill>
            <a:srgbClr val="404040"/>
          </a:solidFill>
          <a:latin typeface="+mn-lt"/>
          <a:ea typeface="+mn-ea"/>
          <a:cs typeface="+mn-cs"/>
        </a:defRPr>
      </a:lvl3pPr>
      <a:lvl4pPr marL="1095977" indent="-181463" algn="l" defTabSz="913074" rtl="0" eaLnBrk="0" fontAlgn="base" hangingPunct="0">
        <a:spcBef>
          <a:spcPct val="20000"/>
        </a:spcBef>
        <a:spcAft>
          <a:spcPts val="295"/>
        </a:spcAft>
        <a:buClr>
          <a:srgbClr val="3A3A3A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4pPr>
      <a:lvl5pPr marL="1389774" indent="-181463" algn="l" defTabSz="913074" rtl="0" eaLnBrk="0" fontAlgn="base" hangingPunct="0">
        <a:spcBef>
          <a:spcPct val="20000"/>
        </a:spcBef>
        <a:spcAft>
          <a:spcPts val="295"/>
        </a:spcAft>
        <a:buClr>
          <a:srgbClr val="3A3A3A"/>
        </a:buClr>
        <a:buSzPct val="130000"/>
        <a:buFont typeface="Georgia" panose="02040502050405020303" pitchFamily="18" charset="0"/>
        <a:buChar char="*"/>
        <a:defRPr sz="1361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18" indent="-182882" algn="l" defTabSz="914406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6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73" indent="-182882" algn="l" defTabSz="914406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6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15" indent="-182882" algn="l" defTabSz="914406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6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69" indent="-182882" algn="l" defTabSz="914406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6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3768876"/>
            <a:ext cx="12192000" cy="228551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633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0401" y="4372300"/>
            <a:ext cx="8684159" cy="1143480"/>
          </a:xfrm>
          <a:prstGeom prst="rect">
            <a:avLst/>
          </a:prstGeom>
          <a:effectLst/>
        </p:spPr>
        <p:txBody>
          <a:bodyPr vert="horz" lIns="100794" tIns="50397" rIns="100794" bIns="50397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480" y="731597"/>
            <a:ext cx="8534401" cy="34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120" y="6172488"/>
            <a:ext cx="3354241" cy="364359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buFont typeface="Times New Roman" pitchFamily="16" charset="0"/>
              <a:buNone/>
              <a:defRPr sz="1089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MS Gothic" charset="0"/>
                <a:cs typeface="MS Gothic" charset="0"/>
              </a:defRPr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8641" y="6172488"/>
            <a:ext cx="4471679" cy="364359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buFont typeface="Times New Roman" pitchFamily="16" charset="0"/>
              <a:buNone/>
              <a:defRPr sz="1089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MS Gothic" charset="0"/>
                <a:cs typeface="MS Gothic" charset="0"/>
              </a:defRPr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321" y="6172488"/>
            <a:ext cx="2438400" cy="364359"/>
          </a:xfrm>
          <a:prstGeom prst="rect">
            <a:avLst/>
          </a:prstGeom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lvl1pPr algn="ctr">
              <a:defRPr sz="1179" b="1">
                <a:solidFill>
                  <a:srgbClr val="7F7F7F"/>
                </a:solidFill>
              </a:defRPr>
            </a:lvl1pPr>
          </a:lstStyle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FA53E4BE-9020-4113-96D5-DBFE73EAA6F8}" type="slidenum">
              <a:rPr lang="ru-RU" altLang="ru-RU" smtClean="0">
                <a:latin typeface="Arial" panose="020B0604020202020204" pitchFamily="34" charset="0"/>
                <a:ea typeface="MS Gothic" panose="020B0609070205080204" pitchFamily="49" charset="-128"/>
              </a:rPr>
              <a:pPr defTabSz="40757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‹#›</a:t>
            </a:fld>
            <a:endParaRPr lang="ru-RU" altLang="ru-RU"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523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marL="319720" indent="-319720" algn="r" defTabSz="913074" rtl="0" eaLnBrk="0" fontAlgn="base" hangingPunct="0">
        <a:spcBef>
          <a:spcPct val="0"/>
        </a:spcBef>
        <a:spcAft>
          <a:spcPct val="0"/>
        </a:spcAft>
        <a:buClr>
          <a:srgbClr val="3A3A3A"/>
        </a:buClr>
        <a:buSzPct val="128000"/>
        <a:buFont typeface="Georgia" panose="02040502050405020303" pitchFamily="18" charset="0"/>
        <a:buChar char="*"/>
        <a:defRPr sz="4627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720" indent="-319720" algn="r" defTabSz="913074" rtl="0" eaLnBrk="0" fontAlgn="base" hangingPunct="0">
        <a:spcBef>
          <a:spcPct val="0"/>
        </a:spcBef>
        <a:spcAft>
          <a:spcPct val="0"/>
        </a:spcAft>
        <a:buClr>
          <a:srgbClr val="3A3A3A"/>
        </a:buClr>
        <a:buSzPct val="128000"/>
        <a:buFont typeface="Georgia" panose="02040502050405020303" pitchFamily="18" charset="0"/>
        <a:buChar char="*"/>
        <a:defRPr sz="4627" b="1">
          <a:solidFill>
            <a:schemeClr val="tx1"/>
          </a:solidFill>
          <a:latin typeface="Trebuchet MS" pitchFamily="34" charset="0"/>
        </a:defRPr>
      </a:lvl2pPr>
      <a:lvl3pPr marL="319720" indent="-319720" algn="r" defTabSz="913074" rtl="0" eaLnBrk="0" fontAlgn="base" hangingPunct="0">
        <a:spcBef>
          <a:spcPct val="0"/>
        </a:spcBef>
        <a:spcAft>
          <a:spcPct val="0"/>
        </a:spcAft>
        <a:buClr>
          <a:srgbClr val="3A3A3A"/>
        </a:buClr>
        <a:buSzPct val="128000"/>
        <a:buFont typeface="Georgia" panose="02040502050405020303" pitchFamily="18" charset="0"/>
        <a:buChar char="*"/>
        <a:defRPr sz="4627" b="1">
          <a:solidFill>
            <a:schemeClr val="tx1"/>
          </a:solidFill>
          <a:latin typeface="Trebuchet MS" pitchFamily="34" charset="0"/>
        </a:defRPr>
      </a:lvl3pPr>
      <a:lvl4pPr marL="319720" indent="-319720" algn="r" defTabSz="913074" rtl="0" eaLnBrk="0" fontAlgn="base" hangingPunct="0">
        <a:spcBef>
          <a:spcPct val="0"/>
        </a:spcBef>
        <a:spcAft>
          <a:spcPct val="0"/>
        </a:spcAft>
        <a:buClr>
          <a:srgbClr val="3A3A3A"/>
        </a:buClr>
        <a:buSzPct val="128000"/>
        <a:buFont typeface="Georgia" panose="02040502050405020303" pitchFamily="18" charset="0"/>
        <a:buChar char="*"/>
        <a:defRPr sz="4627" b="1">
          <a:solidFill>
            <a:schemeClr val="tx1"/>
          </a:solidFill>
          <a:latin typeface="Trebuchet MS" pitchFamily="34" charset="0"/>
        </a:defRPr>
      </a:lvl4pPr>
      <a:lvl5pPr marL="319720" indent="-319720" algn="r" defTabSz="913074" rtl="0" eaLnBrk="0" fontAlgn="base" hangingPunct="0">
        <a:spcBef>
          <a:spcPct val="0"/>
        </a:spcBef>
        <a:spcAft>
          <a:spcPct val="0"/>
        </a:spcAft>
        <a:buClr>
          <a:srgbClr val="3A3A3A"/>
        </a:buClr>
        <a:buSzPct val="128000"/>
        <a:buFont typeface="Georgia" panose="02040502050405020303" pitchFamily="18" charset="0"/>
        <a:buChar char="*"/>
        <a:defRPr sz="4627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7548" indent="-181463" algn="l" defTabSz="913074" rtl="0" eaLnBrk="0" fontAlgn="base" hangingPunct="0">
        <a:spcBef>
          <a:spcPct val="20000"/>
        </a:spcBef>
        <a:spcAft>
          <a:spcPts val="295"/>
        </a:spcAft>
        <a:buClr>
          <a:srgbClr val="3A3A3A"/>
        </a:buClr>
        <a:buSzPct val="130000"/>
        <a:buFont typeface="Georgia" panose="02040502050405020303" pitchFamily="18" charset="0"/>
        <a:buChar char="*"/>
        <a:defRPr sz="2177" kern="1200">
          <a:solidFill>
            <a:srgbClr val="404040"/>
          </a:solidFill>
          <a:latin typeface="+mn-lt"/>
          <a:ea typeface="+mn-ea"/>
          <a:cs typeface="+mn-cs"/>
        </a:defRPr>
      </a:lvl1pPr>
      <a:lvl2pPr marL="547268" indent="-181463" algn="l" defTabSz="913074" rtl="0" eaLnBrk="0" fontAlgn="base" hangingPunct="0">
        <a:spcBef>
          <a:spcPct val="20000"/>
        </a:spcBef>
        <a:spcAft>
          <a:spcPts val="295"/>
        </a:spcAft>
        <a:buClr>
          <a:srgbClr val="3A3A3A"/>
        </a:buClr>
        <a:buSzPct val="130000"/>
        <a:buFont typeface="Georgia" panose="02040502050405020303" pitchFamily="18" charset="0"/>
        <a:buChar char="*"/>
        <a:defRPr sz="1996" kern="1200">
          <a:solidFill>
            <a:srgbClr val="404040"/>
          </a:solidFill>
          <a:latin typeface="+mn-lt"/>
          <a:ea typeface="+mn-ea"/>
          <a:cs typeface="+mn-cs"/>
        </a:defRPr>
      </a:lvl2pPr>
      <a:lvl3pPr marL="822343" indent="-181463" algn="l" defTabSz="913074" rtl="0" eaLnBrk="0" fontAlgn="base" hangingPunct="0">
        <a:spcBef>
          <a:spcPct val="20000"/>
        </a:spcBef>
        <a:spcAft>
          <a:spcPts val="295"/>
        </a:spcAft>
        <a:buClr>
          <a:srgbClr val="3A3A3A"/>
        </a:buClr>
        <a:buSzPct val="130000"/>
        <a:buFont typeface="Georgia" panose="02040502050405020303" pitchFamily="18" charset="0"/>
        <a:buChar char="*"/>
        <a:defRPr sz="1814" kern="1200">
          <a:solidFill>
            <a:srgbClr val="404040"/>
          </a:solidFill>
          <a:latin typeface="+mn-lt"/>
          <a:ea typeface="+mn-ea"/>
          <a:cs typeface="+mn-cs"/>
        </a:defRPr>
      </a:lvl3pPr>
      <a:lvl4pPr marL="1095977" indent="-181463" algn="l" defTabSz="913074" rtl="0" eaLnBrk="0" fontAlgn="base" hangingPunct="0">
        <a:spcBef>
          <a:spcPct val="20000"/>
        </a:spcBef>
        <a:spcAft>
          <a:spcPts val="295"/>
        </a:spcAft>
        <a:buClr>
          <a:srgbClr val="3A3A3A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4pPr>
      <a:lvl5pPr marL="1389774" indent="-181463" algn="l" defTabSz="913074" rtl="0" eaLnBrk="0" fontAlgn="base" hangingPunct="0">
        <a:spcBef>
          <a:spcPct val="20000"/>
        </a:spcBef>
        <a:spcAft>
          <a:spcPts val="295"/>
        </a:spcAft>
        <a:buClr>
          <a:srgbClr val="3A3A3A"/>
        </a:buClr>
        <a:buSzPct val="130000"/>
        <a:buFont typeface="Georgia" panose="02040502050405020303" pitchFamily="18" charset="0"/>
        <a:buChar char="*"/>
        <a:defRPr sz="1361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18" indent="-182882" algn="l" defTabSz="914406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6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73" indent="-182882" algn="l" defTabSz="914406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6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15" indent="-182882" algn="l" defTabSz="914406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6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69" indent="-182882" algn="l" defTabSz="914406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6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.jpe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340087" y="1860676"/>
            <a:ext cx="7609759" cy="38552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solidFill>
                <a:prstClr val="white"/>
              </a:solidFill>
            </a:endParaRP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1803400" y="1535202"/>
            <a:ext cx="8146446" cy="162737"/>
          </a:xfrm>
          <a:prstGeom prst="rect">
            <a:avLst/>
          </a:prstGeom>
          <a:solidFill>
            <a:srgbClr val="F1D3B5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633">
              <a:solidFill>
                <a:prstClr val="white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2119813" y="888574"/>
            <a:ext cx="6749989" cy="4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46" tIns="4082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defTabSz="407571" eaLnBrk="1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1996" b="1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126" name="Rectangle 4"/>
          <p:cNvSpPr>
            <a:spLocks noChangeArrowheads="1"/>
          </p:cNvSpPr>
          <p:nvPr/>
        </p:nvSpPr>
        <p:spPr bwMode="auto">
          <a:xfrm>
            <a:off x="1803400" y="5911821"/>
            <a:ext cx="8146446" cy="202377"/>
          </a:xfrm>
          <a:prstGeom prst="rect">
            <a:avLst/>
          </a:prstGeom>
          <a:solidFill>
            <a:srgbClr val="F1D3B5"/>
          </a:solidFill>
          <a:ln>
            <a:noFill/>
          </a:ln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ln>
                <a:solidFill>
                  <a:srgbClr val="F1D3B5"/>
                </a:solidFill>
              </a:ln>
              <a:solidFill>
                <a:prstClr val="white"/>
              </a:solidFill>
              <a:latin typeface="Arial" charset="0"/>
              <a:ea typeface="MS Gothic" charset="-128"/>
            </a:endParaRPr>
          </a:p>
        </p:txBody>
      </p:sp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2569070" y="2056536"/>
            <a:ext cx="7184915" cy="365942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2200" b="1" dirty="0">
                <a:solidFill>
                  <a:srgbClr val="000000"/>
                </a:solidFill>
                <a:latin typeface="Trebuchet MS"/>
              </a:rPr>
              <a:t>Взаимодействие с вузами в рамках адаптации</a:t>
            </a: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2200" b="1" dirty="0">
                <a:solidFill>
                  <a:srgbClr val="000000"/>
                </a:solidFill>
                <a:latin typeface="Trebuchet MS"/>
              </a:rPr>
              <a:t> образовательных программ</a:t>
            </a: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2200" b="1" dirty="0">
                <a:solidFill>
                  <a:srgbClr val="000000"/>
                </a:solidFill>
                <a:latin typeface="Trebuchet MS"/>
              </a:rPr>
              <a:t> к компетенциям</a:t>
            </a: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2200" b="1" dirty="0">
                <a:solidFill>
                  <a:srgbClr val="000000"/>
                </a:solidFill>
                <a:latin typeface="Trebuchet MS"/>
              </a:rPr>
              <a:t> персонала предприятий пищевой промышленности</a:t>
            </a: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000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000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000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828" y="711469"/>
            <a:ext cx="695331" cy="82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1493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915242" y="1337901"/>
            <a:ext cx="8426325" cy="4769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33"/>
          </a:p>
        </p:txBody>
      </p:sp>
      <p:sp>
        <p:nvSpPr>
          <p:cNvPr id="5126" name="Rectangle 4"/>
          <p:cNvSpPr>
            <a:spLocks noChangeArrowheads="1"/>
          </p:cNvSpPr>
          <p:nvPr/>
        </p:nvSpPr>
        <p:spPr bwMode="auto">
          <a:xfrm>
            <a:off x="2403454" y="6269974"/>
            <a:ext cx="7903547" cy="183343"/>
          </a:xfrm>
          <a:prstGeom prst="rect">
            <a:avLst/>
          </a:prstGeom>
          <a:solidFill>
            <a:srgbClr val="F1D3B5"/>
          </a:solidFill>
          <a:ln>
            <a:noFill/>
          </a:ln>
        </p:spPr>
        <p:txBody>
          <a:bodyPr wrap="none" anchor="ctr"/>
          <a:lstStyle/>
          <a:p>
            <a:pPr>
              <a:defRPr/>
            </a:pPr>
            <a:endParaRPr lang="ru-RU" sz="1633">
              <a:ln>
                <a:solidFill>
                  <a:srgbClr val="F1D3B5"/>
                </a:solidFill>
              </a:ln>
              <a:latin typeface="Arial" charset="0"/>
              <a:ea typeface="MS Gothic" charset="-128"/>
            </a:endParaRPr>
          </a:p>
        </p:txBody>
      </p:sp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2158628" y="1409909"/>
            <a:ext cx="7722091" cy="3917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algn="ctr" eaLnBrk="1">
              <a:lnSpc>
                <a:spcPct val="102000"/>
              </a:lnSpc>
              <a:buClrTx/>
              <a:buFontTx/>
              <a:buNone/>
              <a:defRPr/>
            </a:pPr>
            <a:r>
              <a:rPr lang="ru-RU" sz="1814" b="1" dirty="0">
                <a:solidFill>
                  <a:srgbClr val="000000"/>
                </a:solidFill>
              </a:rPr>
              <a:t>Стратегические направления развития</a:t>
            </a:r>
          </a:p>
          <a:p>
            <a:pPr algn="ctr" eaLnBrk="1">
              <a:buClrTx/>
              <a:buFontTx/>
              <a:buNone/>
              <a:defRPr/>
            </a:pPr>
            <a:endParaRPr lang="ru-RU" sz="2359" b="1" dirty="0">
              <a:solidFill>
                <a:srgbClr val="000000"/>
              </a:solidFill>
              <a:latin typeface="+mj-lt"/>
            </a:endParaRPr>
          </a:p>
          <a:p>
            <a:pPr eaLnBrk="1">
              <a:buClrTx/>
              <a:buFontTx/>
              <a:buNone/>
              <a:defRPr/>
            </a:pPr>
            <a:endParaRPr lang="ru-RU" sz="1452" b="1" dirty="0">
              <a:solidFill>
                <a:srgbClr val="000000"/>
              </a:solidFill>
              <a:latin typeface="+mj-lt"/>
            </a:endParaRPr>
          </a:p>
          <a:p>
            <a:pPr eaLnBrk="1">
              <a:buClrTx/>
              <a:buFontTx/>
              <a:buNone/>
              <a:defRPr/>
            </a:pPr>
            <a:endParaRPr lang="ru-RU" sz="1452" b="1" dirty="0">
              <a:solidFill>
                <a:srgbClr val="000000"/>
              </a:solidFill>
              <a:latin typeface="+mj-lt"/>
            </a:endParaRPr>
          </a:p>
          <a:p>
            <a:pPr eaLnBrk="1">
              <a:buClrTx/>
              <a:buFontTx/>
              <a:buNone/>
              <a:defRPr/>
            </a:pPr>
            <a:endParaRPr lang="ru-RU" sz="1452" b="1" dirty="0">
              <a:solidFill>
                <a:srgbClr val="000000"/>
              </a:solidFill>
              <a:latin typeface="+mj-lt"/>
            </a:endParaRPr>
          </a:p>
          <a:p>
            <a:pPr eaLnBrk="1">
              <a:buClrTx/>
              <a:buFontTx/>
              <a:buNone/>
              <a:defRPr/>
            </a:pPr>
            <a:endParaRPr lang="ru-RU" sz="1452" b="1" dirty="0">
              <a:solidFill>
                <a:srgbClr val="000000"/>
              </a:solidFill>
              <a:latin typeface="+mj-lt"/>
            </a:endParaRPr>
          </a:p>
          <a:p>
            <a:pPr eaLnBrk="1">
              <a:buClrTx/>
              <a:buFontTx/>
              <a:buNone/>
              <a:defRPr/>
            </a:pPr>
            <a:endParaRPr lang="ru-RU" sz="1452" b="1" dirty="0">
              <a:solidFill>
                <a:srgbClr val="000000"/>
              </a:solidFill>
              <a:latin typeface="+mj-lt"/>
            </a:endParaRPr>
          </a:p>
          <a:p>
            <a:pPr eaLnBrk="1">
              <a:buClrTx/>
              <a:buFontTx/>
              <a:buNone/>
              <a:defRPr/>
            </a:pPr>
            <a:endParaRPr lang="ru-RU" sz="1452" b="1" dirty="0">
              <a:solidFill>
                <a:srgbClr val="000000"/>
              </a:solidFill>
              <a:latin typeface="+mj-lt"/>
            </a:endParaRPr>
          </a:p>
          <a:p>
            <a:pPr eaLnBrk="1">
              <a:buClrTx/>
              <a:buFontTx/>
              <a:buNone/>
              <a:defRPr/>
            </a:pPr>
            <a:endParaRPr lang="ru-RU" sz="1452" b="1" dirty="0">
              <a:solidFill>
                <a:srgbClr val="000000"/>
              </a:solidFill>
              <a:latin typeface="+mj-lt"/>
            </a:endParaRPr>
          </a:p>
          <a:p>
            <a:pPr eaLnBrk="1">
              <a:buClrTx/>
              <a:buFontTx/>
              <a:buNone/>
              <a:defRPr/>
            </a:pPr>
            <a:endParaRPr lang="ru-RU" sz="1452" b="1" dirty="0">
              <a:solidFill>
                <a:srgbClr val="000000"/>
              </a:solidFill>
              <a:latin typeface="+mj-lt"/>
            </a:endParaRPr>
          </a:p>
          <a:p>
            <a:pPr eaLnBrk="1">
              <a:buClrTx/>
              <a:buFontTx/>
              <a:buNone/>
              <a:defRPr/>
            </a:pPr>
            <a:endParaRPr lang="ru-RU" sz="1452" b="1" dirty="0">
              <a:solidFill>
                <a:srgbClr val="000000"/>
              </a:solidFill>
              <a:latin typeface="+mj-lt"/>
            </a:endParaRPr>
          </a:p>
          <a:p>
            <a:pPr algn="ctr" eaLnBrk="1">
              <a:buClrTx/>
              <a:buFontTx/>
              <a:buNone/>
              <a:defRPr/>
            </a:pPr>
            <a:endParaRPr lang="ru-RU" sz="2359" b="1" dirty="0">
              <a:solidFill>
                <a:srgbClr val="000000"/>
              </a:solidFill>
              <a:latin typeface="+mj-lt"/>
            </a:endParaRPr>
          </a:p>
          <a:p>
            <a:pPr algn="ctr" eaLnBrk="1">
              <a:buClrTx/>
              <a:buFontTx/>
              <a:buNone/>
              <a:defRPr/>
            </a:pPr>
            <a:endParaRPr lang="ru-RU" sz="2359" b="1" dirty="0">
              <a:solidFill>
                <a:srgbClr val="000000"/>
              </a:solidFill>
              <a:latin typeface="+mj-lt"/>
            </a:endParaRPr>
          </a:p>
          <a:p>
            <a:pPr algn="ctr" eaLnBrk="1">
              <a:buClrTx/>
              <a:buFontTx/>
              <a:buNone/>
              <a:defRPr/>
            </a:pPr>
            <a:endParaRPr lang="ru-RU" sz="2359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632436" y="950597"/>
            <a:ext cx="7674565" cy="162738"/>
          </a:xfrm>
          <a:prstGeom prst="rect">
            <a:avLst/>
          </a:prstGeom>
          <a:solidFill>
            <a:srgbClr val="F1D3B5"/>
          </a:solidFill>
          <a:ln>
            <a:noFill/>
          </a:ln>
        </p:spPr>
        <p:txBody>
          <a:bodyPr wrap="none" anchor="ctr"/>
          <a:lstStyle/>
          <a:p>
            <a:pPr>
              <a:defRPr/>
            </a:pPr>
            <a:endParaRPr lang="ru-RU" sz="1633">
              <a:ln>
                <a:solidFill>
                  <a:srgbClr val="F1D3B5"/>
                </a:solidFill>
              </a:ln>
              <a:latin typeface="Arial" charset="0"/>
              <a:ea typeface="MS Gothic" charset="-128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651529" y="352242"/>
            <a:ext cx="6751429" cy="4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46" tIns="4082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eaLnBrk="1">
              <a:lnSpc>
                <a:spcPct val="102000"/>
              </a:lnSpc>
              <a:buClrTx/>
              <a:buFontTx/>
              <a:buNone/>
              <a:defRPr/>
            </a:pPr>
            <a:r>
              <a:rPr lang="ru-RU" sz="2200" b="1" dirty="0">
                <a:solidFill>
                  <a:srgbClr val="000000"/>
                </a:solidFill>
                <a:latin typeface="+mj-lt"/>
              </a:rPr>
              <a:t>  Продуктовая линейка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963672" y="2194791"/>
            <a:ext cx="3375714" cy="32547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eaLnBrk="1">
              <a:buClrTx/>
              <a:buFontTx/>
              <a:buNone/>
              <a:defRPr/>
            </a:pPr>
            <a:r>
              <a:rPr lang="ru-RU" sz="1452" b="1" dirty="0" err="1">
                <a:solidFill>
                  <a:srgbClr val="000000"/>
                </a:solidFill>
                <a:latin typeface="+mj-lt"/>
              </a:rPr>
              <a:t>Рустикальные</a:t>
            </a:r>
            <a:r>
              <a:rPr lang="ru-RU" sz="1452" b="1" dirty="0">
                <a:solidFill>
                  <a:srgbClr val="000000"/>
                </a:solidFill>
                <a:latin typeface="+mj-lt"/>
              </a:rPr>
              <a:t> хлеба</a:t>
            </a:r>
          </a:p>
          <a:p>
            <a:pPr algn="ctr" eaLnBrk="1">
              <a:buClrTx/>
              <a:buFontTx/>
              <a:buNone/>
              <a:defRPr/>
            </a:pPr>
            <a:endParaRPr lang="ru-RU" sz="2359" b="1" dirty="0">
              <a:solidFill>
                <a:srgbClr val="000000"/>
              </a:solidFill>
              <a:latin typeface="+mj-lt"/>
            </a:endParaRPr>
          </a:p>
          <a:p>
            <a:pPr algn="ctr" eaLnBrk="1">
              <a:buClrTx/>
              <a:buFontTx/>
              <a:buNone/>
              <a:defRPr/>
            </a:pPr>
            <a:endParaRPr lang="ru-RU" sz="2359" b="1" dirty="0">
              <a:solidFill>
                <a:srgbClr val="000000"/>
              </a:solidFill>
              <a:latin typeface="+mj-lt"/>
            </a:endParaRPr>
          </a:p>
          <a:p>
            <a:pPr algn="ctr" eaLnBrk="1">
              <a:buClrTx/>
              <a:buFontTx/>
              <a:buNone/>
              <a:defRPr/>
            </a:pPr>
            <a:endParaRPr lang="ru-RU" sz="2359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090405" y="5462494"/>
            <a:ext cx="1052751" cy="32691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eaLnBrk="1">
              <a:buClrTx/>
              <a:buFontTx/>
              <a:buNone/>
              <a:defRPr/>
            </a:pPr>
            <a:r>
              <a:rPr lang="ru-RU" sz="1452" b="1" dirty="0">
                <a:solidFill>
                  <a:srgbClr val="000000"/>
                </a:solidFill>
                <a:latin typeface="+mj-lt"/>
              </a:rPr>
              <a:t>Печенье</a:t>
            </a:r>
          </a:p>
          <a:p>
            <a:pPr algn="ctr" eaLnBrk="1">
              <a:buClrTx/>
              <a:buFontTx/>
              <a:buNone/>
              <a:defRPr/>
            </a:pPr>
            <a:endParaRPr lang="ru-RU" sz="2359" b="1" dirty="0">
              <a:solidFill>
                <a:srgbClr val="000000"/>
              </a:solidFill>
              <a:latin typeface="+mj-lt"/>
            </a:endParaRPr>
          </a:p>
          <a:p>
            <a:pPr algn="ctr" eaLnBrk="1">
              <a:buClrTx/>
              <a:buFontTx/>
              <a:buNone/>
              <a:defRPr/>
            </a:pPr>
            <a:endParaRPr lang="ru-RU" sz="2359" b="1" dirty="0">
              <a:solidFill>
                <a:srgbClr val="000000"/>
              </a:solidFill>
              <a:latin typeface="+mj-lt"/>
            </a:endParaRPr>
          </a:p>
          <a:p>
            <a:pPr algn="ctr" eaLnBrk="1">
              <a:buClrTx/>
              <a:buFontTx/>
              <a:buNone/>
              <a:defRPr/>
            </a:pPr>
            <a:endParaRPr lang="ru-RU" sz="2359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966552" y="3560055"/>
            <a:ext cx="3375714" cy="32691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eaLnBrk="1">
              <a:buClrTx/>
              <a:buFontTx/>
              <a:buNone/>
              <a:defRPr/>
            </a:pPr>
            <a:r>
              <a:rPr lang="ru-RU" sz="1452" b="1" dirty="0">
                <a:solidFill>
                  <a:srgbClr val="000000"/>
                </a:solidFill>
                <a:latin typeface="+mj-lt"/>
              </a:rPr>
              <a:t>Замороженные полуфабрикаты</a:t>
            </a:r>
          </a:p>
          <a:p>
            <a:pPr algn="ctr" eaLnBrk="1">
              <a:buClrTx/>
              <a:buFontTx/>
              <a:buNone/>
              <a:defRPr/>
            </a:pPr>
            <a:endParaRPr lang="ru-RU" sz="2359" b="1" dirty="0">
              <a:solidFill>
                <a:srgbClr val="000000"/>
              </a:solidFill>
              <a:latin typeface="+mj-lt"/>
            </a:endParaRPr>
          </a:p>
          <a:p>
            <a:pPr algn="ctr" eaLnBrk="1">
              <a:buClrTx/>
              <a:buFontTx/>
              <a:buNone/>
              <a:defRPr/>
            </a:pPr>
            <a:endParaRPr lang="ru-RU" sz="2359" b="1" dirty="0">
              <a:solidFill>
                <a:srgbClr val="000000"/>
              </a:solidFill>
              <a:latin typeface="+mj-lt"/>
            </a:endParaRPr>
          </a:p>
          <a:p>
            <a:pPr algn="ctr" eaLnBrk="1">
              <a:buClrTx/>
              <a:buFontTx/>
              <a:buNone/>
              <a:defRPr/>
            </a:pPr>
            <a:endParaRPr lang="ru-RU" sz="2359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3014078" y="4206683"/>
            <a:ext cx="3375714" cy="32547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eaLnBrk="1">
              <a:buClrTx/>
              <a:buFontTx/>
              <a:buNone/>
              <a:defRPr/>
            </a:pPr>
            <a:r>
              <a:rPr lang="ru-RU" sz="1452" b="1" dirty="0">
                <a:solidFill>
                  <a:srgbClr val="000000"/>
                </a:solidFill>
                <a:latin typeface="+mj-lt"/>
              </a:rPr>
              <a:t>Снэки</a:t>
            </a:r>
          </a:p>
          <a:p>
            <a:pPr algn="ctr" eaLnBrk="1">
              <a:buClrTx/>
              <a:buFontTx/>
              <a:buNone/>
              <a:defRPr/>
            </a:pPr>
            <a:endParaRPr lang="ru-RU" sz="2359" b="1" dirty="0">
              <a:solidFill>
                <a:srgbClr val="000000"/>
              </a:solidFill>
              <a:latin typeface="+mj-lt"/>
            </a:endParaRPr>
          </a:p>
          <a:p>
            <a:pPr algn="ctr" eaLnBrk="1">
              <a:buClrTx/>
              <a:buFontTx/>
              <a:buNone/>
              <a:defRPr/>
            </a:pPr>
            <a:endParaRPr lang="ru-RU" sz="2359" b="1" dirty="0">
              <a:solidFill>
                <a:srgbClr val="000000"/>
              </a:solidFill>
              <a:latin typeface="+mj-lt"/>
            </a:endParaRPr>
          </a:p>
          <a:p>
            <a:pPr algn="ctr" eaLnBrk="1">
              <a:buClrTx/>
              <a:buFontTx/>
              <a:buNone/>
              <a:defRPr/>
            </a:pPr>
            <a:endParaRPr lang="ru-RU" sz="2359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014078" y="4789944"/>
            <a:ext cx="3375714" cy="32691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eaLnBrk="1">
              <a:buClrTx/>
              <a:buFontTx/>
              <a:buNone/>
              <a:defRPr/>
            </a:pPr>
            <a:r>
              <a:rPr lang="ru-RU" sz="1452" b="1" dirty="0" err="1">
                <a:solidFill>
                  <a:srgbClr val="000000"/>
                </a:solidFill>
                <a:latin typeface="+mj-lt"/>
              </a:rPr>
              <a:t>Бараночно</a:t>
            </a:r>
            <a:r>
              <a:rPr lang="ru-RU" sz="1452" b="1" dirty="0">
                <a:solidFill>
                  <a:srgbClr val="000000"/>
                </a:solidFill>
                <a:latin typeface="+mj-lt"/>
              </a:rPr>
              <a:t>-сушечные изделия</a:t>
            </a:r>
          </a:p>
          <a:p>
            <a:pPr algn="ctr" eaLnBrk="1">
              <a:buClrTx/>
              <a:buFontTx/>
              <a:buNone/>
              <a:defRPr/>
            </a:pPr>
            <a:endParaRPr lang="ru-RU" sz="2359" b="1" dirty="0">
              <a:solidFill>
                <a:srgbClr val="000000"/>
              </a:solidFill>
              <a:latin typeface="+mj-lt"/>
            </a:endParaRPr>
          </a:p>
          <a:p>
            <a:pPr algn="ctr" eaLnBrk="1">
              <a:buClrTx/>
              <a:buFontTx/>
              <a:buNone/>
              <a:defRPr/>
            </a:pPr>
            <a:endParaRPr lang="ru-RU" sz="2359" b="1" dirty="0">
              <a:solidFill>
                <a:srgbClr val="000000"/>
              </a:solidFill>
              <a:latin typeface="+mj-lt"/>
            </a:endParaRPr>
          </a:p>
          <a:p>
            <a:pPr algn="ctr" eaLnBrk="1">
              <a:buClrTx/>
              <a:buFontTx/>
              <a:buNone/>
              <a:defRPr/>
            </a:pPr>
            <a:endParaRPr lang="ru-RU" sz="2359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014078" y="2873102"/>
            <a:ext cx="3375714" cy="32691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eaLnBrk="1">
              <a:buClrTx/>
              <a:buFontTx/>
              <a:buNone/>
              <a:defRPr/>
            </a:pPr>
            <a:r>
              <a:rPr lang="ru-RU" sz="1452" b="1" dirty="0">
                <a:solidFill>
                  <a:srgbClr val="000000"/>
                </a:solidFill>
                <a:latin typeface="+mj-lt"/>
              </a:rPr>
              <a:t>Сдоба</a:t>
            </a:r>
          </a:p>
          <a:p>
            <a:pPr algn="ctr" eaLnBrk="1">
              <a:buClrTx/>
              <a:buFontTx/>
              <a:buNone/>
              <a:defRPr/>
            </a:pPr>
            <a:endParaRPr lang="ru-RU" sz="2359" b="1" dirty="0">
              <a:solidFill>
                <a:srgbClr val="000000"/>
              </a:solidFill>
              <a:latin typeface="+mj-lt"/>
            </a:endParaRPr>
          </a:p>
          <a:p>
            <a:pPr algn="ctr" eaLnBrk="1">
              <a:buClrTx/>
              <a:buFontTx/>
              <a:buNone/>
              <a:defRPr/>
            </a:pPr>
            <a:endParaRPr lang="ru-RU" sz="2359" b="1" dirty="0">
              <a:solidFill>
                <a:srgbClr val="000000"/>
              </a:solidFill>
              <a:latin typeface="+mj-lt"/>
            </a:endParaRPr>
          </a:p>
          <a:p>
            <a:pPr algn="ctr" eaLnBrk="1">
              <a:buClrTx/>
              <a:buFontTx/>
              <a:buNone/>
              <a:defRPr/>
            </a:pPr>
            <a:endParaRPr lang="ru-RU" sz="2359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254" name="AutoShape 16" descr="Картинки по запросу замороженные круассаны"/>
          <p:cNvSpPr>
            <a:spLocks noChangeAspect="1" noChangeArrowheads="1"/>
          </p:cNvSpPr>
          <p:nvPr/>
        </p:nvSpPr>
        <p:spPr bwMode="auto">
          <a:xfrm>
            <a:off x="1664655" y="-120972"/>
            <a:ext cx="276509" cy="2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z="1633"/>
          </a:p>
        </p:txBody>
      </p:sp>
      <p:pic>
        <p:nvPicPr>
          <p:cNvPr id="10255" name="Picture 18" descr="Картинки по запросу замороженные круассан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904" y="3408839"/>
            <a:ext cx="1520800" cy="101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6" name="AutoShape 20" descr="Картинки по запросу замороженные круассаны"/>
          <p:cNvSpPr>
            <a:spLocks noChangeAspect="1" noChangeArrowheads="1"/>
          </p:cNvSpPr>
          <p:nvPr/>
        </p:nvSpPr>
        <p:spPr bwMode="auto">
          <a:xfrm>
            <a:off x="1802910" y="17282"/>
            <a:ext cx="276509" cy="2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z="1633"/>
          </a:p>
        </p:txBody>
      </p:sp>
      <p:sp>
        <p:nvSpPr>
          <p:cNvPr id="10257" name="AutoShape 22" descr="Картинки по запросу замороженные круассаны"/>
          <p:cNvSpPr>
            <a:spLocks noChangeAspect="1" noChangeArrowheads="1"/>
          </p:cNvSpPr>
          <p:nvPr/>
        </p:nvSpPr>
        <p:spPr bwMode="auto">
          <a:xfrm>
            <a:off x="1941164" y="155537"/>
            <a:ext cx="276509" cy="2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z="1633"/>
          </a:p>
        </p:txBody>
      </p:sp>
      <p:sp>
        <p:nvSpPr>
          <p:cNvPr id="10258" name="AutoShape 25" descr="Картинки по запросу сдоба"/>
          <p:cNvSpPr>
            <a:spLocks noChangeAspect="1" noChangeArrowheads="1"/>
          </p:cNvSpPr>
          <p:nvPr/>
        </p:nvSpPr>
        <p:spPr bwMode="auto">
          <a:xfrm>
            <a:off x="2079419" y="293791"/>
            <a:ext cx="276509" cy="2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z="1633"/>
          </a:p>
        </p:txBody>
      </p:sp>
      <p:sp>
        <p:nvSpPr>
          <p:cNvPr id="10259" name="AutoShape 27" descr="Картинки по запросу сдоба"/>
          <p:cNvSpPr>
            <a:spLocks noChangeAspect="1" noChangeArrowheads="1"/>
          </p:cNvSpPr>
          <p:nvPr/>
        </p:nvSpPr>
        <p:spPr bwMode="auto">
          <a:xfrm>
            <a:off x="2217673" y="432046"/>
            <a:ext cx="276509" cy="2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z="1633"/>
          </a:p>
        </p:txBody>
      </p:sp>
      <p:sp>
        <p:nvSpPr>
          <p:cNvPr id="10260" name="AutoShape 29" descr="Похожее изображение"/>
          <p:cNvSpPr>
            <a:spLocks noChangeAspect="1" noChangeArrowheads="1"/>
          </p:cNvSpPr>
          <p:nvPr/>
        </p:nvSpPr>
        <p:spPr bwMode="auto">
          <a:xfrm>
            <a:off x="2355928" y="570300"/>
            <a:ext cx="276509" cy="2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z="1633"/>
          </a:p>
        </p:txBody>
      </p:sp>
      <p:sp>
        <p:nvSpPr>
          <p:cNvPr id="10261" name="AutoShape 31" descr="Похожее изображение"/>
          <p:cNvSpPr>
            <a:spLocks noChangeAspect="1" noChangeArrowheads="1"/>
          </p:cNvSpPr>
          <p:nvPr/>
        </p:nvSpPr>
        <p:spPr bwMode="auto">
          <a:xfrm>
            <a:off x="2494182" y="708555"/>
            <a:ext cx="276509" cy="2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z="1633"/>
          </a:p>
        </p:txBody>
      </p:sp>
      <p:pic>
        <p:nvPicPr>
          <p:cNvPr id="10262" name="Picture 33" descr="Картинки по запросу суш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981" y="4726577"/>
            <a:ext cx="1664815" cy="106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3" name="AutoShape 35" descr="Картинки по запросу печенье"/>
          <p:cNvSpPr>
            <a:spLocks noChangeAspect="1" noChangeArrowheads="1"/>
          </p:cNvSpPr>
          <p:nvPr/>
        </p:nvSpPr>
        <p:spPr bwMode="auto">
          <a:xfrm>
            <a:off x="2632437" y="846809"/>
            <a:ext cx="276509" cy="2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z="1633"/>
          </a:p>
        </p:txBody>
      </p:sp>
      <p:pic>
        <p:nvPicPr>
          <p:cNvPr id="10264" name="Picture 37" descr="365/41 недел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895" y="4756820"/>
            <a:ext cx="1667695" cy="121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5" name="AutoShape 39" descr="https://travelingtogether.files.wordpress.com/2011/01/pc222383.jpg"/>
          <p:cNvSpPr>
            <a:spLocks noChangeAspect="1" noChangeArrowheads="1"/>
          </p:cNvSpPr>
          <p:nvPr/>
        </p:nvSpPr>
        <p:spPr bwMode="auto">
          <a:xfrm>
            <a:off x="2770691" y="985064"/>
            <a:ext cx="276509" cy="2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z="1633"/>
          </a:p>
        </p:txBody>
      </p:sp>
      <p:sp>
        <p:nvSpPr>
          <p:cNvPr id="10266" name="AutoShape 41" descr="https://travelingtogether.files.wordpress.com/2011/01/pc222383.jpg"/>
          <p:cNvSpPr>
            <a:spLocks noChangeAspect="1" noChangeArrowheads="1"/>
          </p:cNvSpPr>
          <p:nvPr/>
        </p:nvSpPr>
        <p:spPr bwMode="auto">
          <a:xfrm>
            <a:off x="2908946" y="1123318"/>
            <a:ext cx="276509" cy="2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z="1633"/>
          </a:p>
        </p:txBody>
      </p:sp>
      <p:sp>
        <p:nvSpPr>
          <p:cNvPr id="10267" name="AutoShape 43" descr="PC222383"/>
          <p:cNvSpPr>
            <a:spLocks noChangeAspect="1" noChangeArrowheads="1"/>
          </p:cNvSpPr>
          <p:nvPr/>
        </p:nvSpPr>
        <p:spPr bwMode="auto">
          <a:xfrm>
            <a:off x="3047200" y="1261573"/>
            <a:ext cx="276509" cy="2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z="1633"/>
          </a:p>
        </p:txBody>
      </p:sp>
      <p:sp>
        <p:nvSpPr>
          <p:cNvPr id="10268" name="AutoShape 45" descr="PC222383"/>
          <p:cNvSpPr>
            <a:spLocks noChangeAspect="1" noChangeArrowheads="1"/>
          </p:cNvSpPr>
          <p:nvPr/>
        </p:nvSpPr>
        <p:spPr bwMode="auto">
          <a:xfrm>
            <a:off x="3185455" y="1399827"/>
            <a:ext cx="276509" cy="2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z="1633"/>
          </a:p>
        </p:txBody>
      </p:sp>
      <p:pic>
        <p:nvPicPr>
          <p:cNvPr id="10269" name="Picture 4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208" y="3364194"/>
            <a:ext cx="1667695" cy="124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0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521" y="1847715"/>
            <a:ext cx="1670575" cy="138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71" name="AutoShape 50" descr="Похожее изображение"/>
          <p:cNvSpPr>
            <a:spLocks noChangeAspect="1" noChangeArrowheads="1"/>
          </p:cNvSpPr>
          <p:nvPr/>
        </p:nvSpPr>
        <p:spPr bwMode="auto">
          <a:xfrm>
            <a:off x="3323709" y="1538082"/>
            <a:ext cx="276509" cy="2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z="1633"/>
          </a:p>
        </p:txBody>
      </p:sp>
      <p:pic>
        <p:nvPicPr>
          <p:cNvPr id="10272" name="Picture 5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982" y="2056536"/>
            <a:ext cx="1546722" cy="103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961" y="289602"/>
            <a:ext cx="695331" cy="82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846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0376" y="1262893"/>
            <a:ext cx="7543989" cy="543954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46085" indent="0">
              <a:buNone/>
            </a:pPr>
            <a:r>
              <a:rPr lang="ru-RU" sz="2000" dirty="0">
                <a:solidFill>
                  <a:schemeClr val="tx1"/>
                </a:solidFill>
                <a:latin typeface="Calibri Light" panose="020F0302020204030204" pitchFamily="34" charset="0"/>
              </a:rPr>
              <a:t>*Автоматическая линия </a:t>
            </a:r>
            <a:r>
              <a:rPr lang="ru-RU" sz="20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тестоприготовления</a:t>
            </a:r>
            <a:r>
              <a:rPr lang="ru-RU" sz="2000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 Light" panose="020F0302020204030204" pitchFamily="34" charset="0"/>
              </a:rPr>
              <a:t>VMI</a:t>
            </a:r>
            <a:r>
              <a:rPr lang="en-US" sz="2000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Calibri Light" panose="020F0302020204030204" pitchFamily="34" charset="0"/>
              </a:rPr>
              <a:t>(Франция)</a:t>
            </a:r>
          </a:p>
          <a:p>
            <a:pPr marL="46085" indent="0">
              <a:buNone/>
            </a:pPr>
            <a:endParaRPr lang="ru-RU" dirty="0"/>
          </a:p>
          <a:p>
            <a:pPr marL="0" indent="0">
              <a:buNone/>
            </a:pPr>
            <a:endParaRPr lang="en-US" dirty="0"/>
          </a:p>
          <a:p>
            <a:endParaRPr lang="ru-RU" dirty="0"/>
          </a:p>
          <a:p>
            <a:endParaRPr lang="ru-RU" dirty="0"/>
          </a:p>
          <a:p>
            <a:endParaRPr lang="ru-RU" sz="1800" dirty="0">
              <a:solidFill>
                <a:schemeClr val="tx1"/>
              </a:solidFill>
            </a:endParaRPr>
          </a:p>
          <a:p>
            <a:r>
              <a:rPr lang="ru-RU" sz="1800" dirty="0">
                <a:solidFill>
                  <a:schemeClr val="tx1"/>
                </a:solidFill>
                <a:latin typeface="Calibri Light" panose="020F0302020204030204" pitchFamily="34" charset="0"/>
              </a:rPr>
              <a:t>Автоматическая линия упаковки баранки </a:t>
            </a:r>
            <a:r>
              <a:rPr lang="en-US" sz="1800" b="1" dirty="0">
                <a:solidFill>
                  <a:schemeClr val="tx1"/>
                </a:solidFill>
                <a:latin typeface="Calibri Light" panose="020F0302020204030204" pitchFamily="34" charset="0"/>
              </a:rPr>
              <a:t>TECNOPOOL </a:t>
            </a:r>
            <a:r>
              <a:rPr lang="ru-RU" sz="1800" b="1" dirty="0">
                <a:solidFill>
                  <a:schemeClr val="tx1"/>
                </a:solidFill>
                <a:latin typeface="Calibri Light" panose="020F0302020204030204" pitchFamily="34" charset="0"/>
              </a:rPr>
              <a:t>(Италия) </a:t>
            </a:r>
            <a:r>
              <a:rPr lang="ru-RU" sz="1800" dirty="0">
                <a:solidFill>
                  <a:schemeClr val="tx1"/>
                </a:solidFill>
                <a:latin typeface="Calibri Light" panose="020F0302020204030204" pitchFamily="34" charset="0"/>
              </a:rPr>
              <a:t>в составе: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tx1"/>
                </a:solidFill>
                <a:latin typeface="Calibri Light" panose="020F0302020204030204" pitchFamily="34" charset="0"/>
              </a:rPr>
              <a:t>1</a:t>
            </a:r>
            <a:r>
              <a:rPr lang="ru-RU" sz="1800" dirty="0">
                <a:solidFill>
                  <a:schemeClr val="tx1"/>
                </a:solidFill>
                <a:latin typeface="Calibri Light" panose="020F0302020204030204" pitchFamily="34" charset="0"/>
              </a:rPr>
              <a:t>. Автоматический укладчик в короб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tx1"/>
                </a:solidFill>
                <a:latin typeface="Calibri Light" panose="020F0302020204030204" pitchFamily="34" charset="0"/>
              </a:rPr>
              <a:t>2</a:t>
            </a:r>
            <a:r>
              <a:rPr lang="ru-RU" sz="1800" dirty="0">
                <a:solidFill>
                  <a:schemeClr val="tx1"/>
                </a:solidFill>
                <a:latin typeface="Calibri Light" panose="020F0302020204030204" pitchFamily="34" charset="0"/>
              </a:rPr>
              <a:t>. Автоматический формирователь коробов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tx1"/>
                </a:solidFill>
                <a:latin typeface="Calibri Light" panose="020F0302020204030204" pitchFamily="34" charset="0"/>
              </a:rPr>
              <a:t>3. </a:t>
            </a:r>
            <a:r>
              <a:rPr lang="ru-RU" sz="1800" dirty="0">
                <a:solidFill>
                  <a:schemeClr val="tx1"/>
                </a:solidFill>
                <a:latin typeface="Calibri Light" panose="020F0302020204030204" pitchFamily="34" charset="0"/>
              </a:rPr>
              <a:t>Робот-укладчик на паллеты 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tx1"/>
                </a:solidFill>
                <a:latin typeface="Calibri Light" panose="020F0302020204030204" pitchFamily="34" charset="0"/>
              </a:rPr>
              <a:t>4. </a:t>
            </a:r>
            <a:r>
              <a:rPr lang="ru-RU" sz="1800" dirty="0">
                <a:solidFill>
                  <a:schemeClr val="tx1"/>
                </a:solidFill>
                <a:latin typeface="Calibri Light" panose="020F0302020204030204" pitchFamily="34" charset="0"/>
              </a:rPr>
              <a:t>Автоматический </a:t>
            </a:r>
            <a:r>
              <a:rPr lang="ru-RU" sz="18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паллетайзер</a:t>
            </a:r>
            <a:endParaRPr lang="en-US" sz="1800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r>
              <a:rPr lang="ru-RU" sz="1800" dirty="0">
                <a:solidFill>
                  <a:schemeClr val="tx1"/>
                </a:solidFill>
                <a:latin typeface="Calibri Light" panose="020F0302020204030204" pitchFamily="34" charset="0"/>
              </a:rPr>
              <a:t>Автоматическая линия по нарезке и упаковке хлеба</a:t>
            </a:r>
          </a:p>
          <a:p>
            <a:pPr marL="46085" indent="0">
              <a:buNone/>
            </a:pPr>
            <a:r>
              <a:rPr lang="ru-RU" sz="1800" dirty="0">
                <a:solidFill>
                  <a:schemeClr val="tx1"/>
                </a:solidFill>
                <a:latin typeface="Calibri Light" panose="020F0302020204030204" pitchFamily="34" charset="0"/>
              </a:rPr>
              <a:t> в </a:t>
            </a:r>
            <a:r>
              <a:rPr lang="ru-RU" sz="18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европакет</a:t>
            </a:r>
            <a:r>
              <a:rPr lang="ru-RU" sz="1800" dirty="0">
                <a:solidFill>
                  <a:schemeClr val="tx1"/>
                </a:solidFill>
                <a:latin typeface="Calibri Light" panose="020F0302020204030204" pitchFamily="34" charset="0"/>
              </a:rPr>
              <a:t> с </a:t>
            </a:r>
            <a:r>
              <a:rPr lang="ru-RU" sz="18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клипсой</a:t>
            </a:r>
            <a:r>
              <a:rPr lang="ru-RU" sz="1800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Calibri Light" panose="020F0302020204030204" pitchFamily="34" charset="0"/>
              </a:rPr>
              <a:t>PS </a:t>
            </a:r>
            <a:r>
              <a:rPr lang="en-US" sz="1800" b="1" dirty="0" err="1">
                <a:solidFill>
                  <a:schemeClr val="tx1"/>
                </a:solidFill>
                <a:latin typeface="Calibri Light" panose="020F0302020204030204" pitchFamily="34" charset="0"/>
              </a:rPr>
              <a:t>mako</a:t>
            </a:r>
            <a:r>
              <a:rPr lang="en-US" sz="1800" b="1" dirty="0">
                <a:solidFill>
                  <a:schemeClr val="tx1"/>
                </a:solidFill>
                <a:latin typeface="Calibri Light" panose="020F0302020204030204" pitchFamily="34" charset="0"/>
              </a:rPr>
              <a:t> (</a:t>
            </a:r>
            <a:r>
              <a:rPr lang="ru-RU" sz="1800" b="1" dirty="0">
                <a:solidFill>
                  <a:schemeClr val="tx1"/>
                </a:solidFill>
                <a:latin typeface="Calibri Light" panose="020F0302020204030204" pitchFamily="34" charset="0"/>
              </a:rPr>
              <a:t>Германия)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9499" y="1446561"/>
            <a:ext cx="1321329" cy="7788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84" y="3602817"/>
            <a:ext cx="1448957" cy="6848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019" y="5567881"/>
            <a:ext cx="1310874" cy="640152"/>
          </a:xfrm>
          <a:prstGeom prst="rect">
            <a:avLst/>
          </a:prstGeom>
        </p:spPr>
      </p:pic>
      <p:pic>
        <p:nvPicPr>
          <p:cNvPr id="1026" name="Picture 2" descr="http://www.vladhleb.com/upload/files/DSC_97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74" y="1874212"/>
            <a:ext cx="3092826" cy="205866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6449" y="4287647"/>
            <a:ext cx="3048000" cy="20288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7652" y="1023172"/>
            <a:ext cx="7675529" cy="164606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848100" y="520782"/>
            <a:ext cx="6751429" cy="4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46" tIns="4082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eaLnBrk="1">
              <a:lnSpc>
                <a:spcPct val="102000"/>
              </a:lnSpc>
              <a:buClrTx/>
              <a:buFontTx/>
              <a:buNone/>
              <a:defRPr/>
            </a:pPr>
            <a:r>
              <a:rPr lang="ru-RU" sz="2200" b="1" dirty="0">
                <a:solidFill>
                  <a:srgbClr val="000000"/>
                </a:solidFill>
                <a:latin typeface="+mj-lt"/>
              </a:rPr>
              <a:t>Роботизация и автоматизация</a:t>
            </a:r>
          </a:p>
        </p:txBody>
      </p:sp>
      <p:pic>
        <p:nvPicPr>
          <p:cNvPr id="11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125" y="356621"/>
            <a:ext cx="695331" cy="82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247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8609" y="533400"/>
            <a:ext cx="5996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prstClr val="black"/>
                </a:solidFill>
                <a:latin typeface="+mj-lt"/>
              </a:rPr>
              <a:t>Основные финансовые показатели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454" y="6279916"/>
            <a:ext cx="8765744" cy="136779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970165" y="1085721"/>
            <a:ext cx="8988322" cy="139797"/>
          </a:xfrm>
          <a:prstGeom prst="rect">
            <a:avLst/>
          </a:prstGeom>
          <a:solidFill>
            <a:srgbClr val="F1D3B5"/>
          </a:solidFill>
          <a:ln>
            <a:noFill/>
          </a:ln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ln>
                <a:solidFill>
                  <a:srgbClr val="F1D3B5"/>
                </a:solidFill>
              </a:ln>
              <a:solidFill>
                <a:prstClr val="white"/>
              </a:solidFill>
              <a:latin typeface="Arial" charset="0"/>
              <a:ea typeface="MS Gothic" charset="-128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489" y="401785"/>
            <a:ext cx="695331" cy="82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756377"/>
              </p:ext>
            </p:extLst>
          </p:nvPr>
        </p:nvGraphicFramePr>
        <p:xfrm>
          <a:off x="2253500" y="1631777"/>
          <a:ext cx="8128000" cy="368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6852">
                  <a:extLst>
                    <a:ext uri="{9D8B030D-6E8A-4147-A177-3AD203B41FA5}">
                      <a16:colId xmlns:a16="http://schemas.microsoft.com/office/drawing/2014/main" xmlns="" val="3178981876"/>
                    </a:ext>
                  </a:extLst>
                </a:gridCol>
                <a:gridCol w="3741148">
                  <a:extLst>
                    <a:ext uri="{9D8B030D-6E8A-4147-A177-3AD203B41FA5}">
                      <a16:colId xmlns:a16="http://schemas.microsoft.com/office/drawing/2014/main" xmlns="" val="24881373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6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Название показателя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6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АО «Владимирский хлебокомбинат»</a:t>
                      </a:r>
                    </a:p>
                    <a:p>
                      <a:pPr marL="0" algn="ctr" defTabSz="914406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АО «вязниковский хлебокомбинат»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093924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algn="ctr" defTabSz="914406" rtl="0" eaLnBrk="1" latinLnBrk="0" hangingPunct="1"/>
                      <a:r>
                        <a:rPr lang="ru-RU" sz="18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Имущество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11592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хоз.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ср-в, находящихся в </a:t>
                      </a:r>
                      <a:r>
                        <a:rPr lang="ru-RU" sz="1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организации, тыс. руб.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6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1 038 982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4087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6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основных средств в активах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6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6044405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algn="ctr" defTabSz="914406" rtl="0" eaLnBrk="1" latinLnBrk="0" hangingPunct="1"/>
                      <a:r>
                        <a:rPr lang="ru-RU" sz="18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Оценка рентабельности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l" defTabSz="914406" rtl="0" eaLnBrk="1" latinLnBrk="0" hangingPunct="1"/>
                      <a:endParaRPr lang="ru-RU" sz="1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19895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6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Выручка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6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597 288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40201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6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Норма прибыли,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6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1,13%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22270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1107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902281" y="1233591"/>
            <a:ext cx="8426325" cy="4769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solidFill>
                <a:prstClr val="white"/>
              </a:solidFill>
            </a:endParaRPr>
          </a:p>
        </p:txBody>
      </p:sp>
      <p:sp>
        <p:nvSpPr>
          <p:cNvPr id="5126" name="Rectangle 4"/>
          <p:cNvSpPr>
            <a:spLocks noChangeArrowheads="1"/>
          </p:cNvSpPr>
          <p:nvPr/>
        </p:nvSpPr>
        <p:spPr bwMode="auto">
          <a:xfrm>
            <a:off x="2971203" y="6125786"/>
            <a:ext cx="7370364" cy="208103"/>
          </a:xfrm>
          <a:prstGeom prst="rect">
            <a:avLst/>
          </a:prstGeom>
          <a:solidFill>
            <a:srgbClr val="F1D3B5"/>
          </a:solidFill>
          <a:ln>
            <a:noFill/>
          </a:ln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ln>
                <a:solidFill>
                  <a:srgbClr val="F1D3B5"/>
                </a:solidFill>
              </a:ln>
              <a:solidFill>
                <a:prstClr val="white"/>
              </a:solidFill>
              <a:latin typeface="Arial" charset="0"/>
              <a:ea typeface="MS Gothic" charset="-128"/>
            </a:endParaRPr>
          </a:p>
        </p:txBody>
      </p:sp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2158628" y="1409909"/>
            <a:ext cx="7722091" cy="391721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algn="ctr" defTabSz="407571" eaLnBrk="1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1814" b="1" dirty="0">
                <a:solidFill>
                  <a:srgbClr val="000000"/>
                </a:solidFill>
              </a:rPr>
              <a:t>Маркетинговая аналитика</a:t>
            </a: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1452" b="1" dirty="0">
              <a:solidFill>
                <a:srgbClr val="000000"/>
              </a:solidFill>
              <a:latin typeface="Trebuchet MS"/>
            </a:endParaRP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1452" b="1" dirty="0">
              <a:solidFill>
                <a:srgbClr val="000000"/>
              </a:solidFill>
              <a:latin typeface="Trebuchet MS"/>
            </a:endParaRP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1452" b="1" dirty="0">
              <a:solidFill>
                <a:srgbClr val="000000"/>
              </a:solidFill>
              <a:latin typeface="Trebuchet MS"/>
            </a:endParaRP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1452" b="1" dirty="0">
              <a:solidFill>
                <a:srgbClr val="000000"/>
              </a:solidFill>
              <a:latin typeface="Trebuchet MS"/>
            </a:endParaRP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1452" b="1" dirty="0">
              <a:solidFill>
                <a:srgbClr val="000000"/>
              </a:solidFill>
              <a:latin typeface="Trebuchet MS"/>
            </a:endParaRP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1452" b="1" dirty="0">
              <a:solidFill>
                <a:srgbClr val="000000"/>
              </a:solidFill>
              <a:latin typeface="Trebuchet MS"/>
            </a:endParaRP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1452" b="1" dirty="0">
              <a:solidFill>
                <a:srgbClr val="000000"/>
              </a:solidFill>
              <a:latin typeface="Trebuchet MS"/>
            </a:endParaRP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1452" b="1" dirty="0">
              <a:solidFill>
                <a:srgbClr val="000000"/>
              </a:solidFill>
              <a:latin typeface="Trebuchet MS"/>
            </a:endParaRP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1452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667002" y="988627"/>
            <a:ext cx="7674565" cy="162738"/>
          </a:xfrm>
          <a:prstGeom prst="rect">
            <a:avLst/>
          </a:prstGeom>
          <a:solidFill>
            <a:srgbClr val="F1D3B5"/>
          </a:solidFill>
          <a:ln>
            <a:noFill/>
          </a:ln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ln>
                <a:solidFill>
                  <a:srgbClr val="F1D3B5"/>
                </a:solidFill>
              </a:ln>
              <a:solidFill>
                <a:prstClr val="white"/>
              </a:solidFill>
              <a:latin typeface="Arial" charset="0"/>
              <a:ea typeface="MS Gothic" charset="-128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667002" y="438869"/>
            <a:ext cx="7432620" cy="4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46" tIns="4082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algn="ctr" defTabSz="407571" eaLnBrk="1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2200" dirty="0">
                <a:solidFill>
                  <a:srgbClr val="000000"/>
                </a:solidFill>
                <a:latin typeface="+mj-lt"/>
              </a:rPr>
              <a:t>  </a:t>
            </a:r>
            <a:r>
              <a:rPr lang="ru-RU" sz="2200" b="1" dirty="0">
                <a:solidFill>
                  <a:srgbClr val="000000"/>
                </a:solidFill>
                <a:latin typeface="+mj-lt"/>
              </a:rPr>
              <a:t>Группа компаний «Владимирский хлебокомбинат»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902281" y="1952846"/>
            <a:ext cx="3375714" cy="32691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1452" b="1" dirty="0">
                <a:solidFill>
                  <a:srgbClr val="000000"/>
                </a:solidFill>
                <a:latin typeface="Trebuchet MS"/>
              </a:rPr>
              <a:t>RO</a:t>
            </a:r>
            <a:r>
              <a:rPr lang="ru-RU" sz="1452" b="1" dirty="0">
                <a:solidFill>
                  <a:srgbClr val="000000"/>
                </a:solidFill>
                <a:latin typeface="Trebuchet MS"/>
              </a:rPr>
              <a:t>А</a:t>
            </a:r>
            <a:r>
              <a:rPr lang="en-US" sz="1452" b="1" dirty="0">
                <a:solidFill>
                  <a:srgbClr val="000000"/>
                </a:solidFill>
                <a:latin typeface="Trebuchet MS"/>
              </a:rPr>
              <a:t>I =</a:t>
            </a:r>
            <a:r>
              <a:rPr lang="ru-RU" sz="1452" b="1" dirty="0">
                <a:solidFill>
                  <a:srgbClr val="000000"/>
                </a:solidFill>
                <a:latin typeface="Trebuchet MS"/>
              </a:rPr>
              <a:t>прибыль/</a:t>
            </a:r>
            <a:r>
              <a:rPr lang="ru-RU" sz="1452" b="1" dirty="0" err="1">
                <a:solidFill>
                  <a:srgbClr val="000000"/>
                </a:solidFill>
                <a:latin typeface="Trebuchet MS"/>
              </a:rPr>
              <a:t>рекл.инвестиции</a:t>
            </a:r>
            <a:r>
              <a:rPr lang="ru-RU" sz="1452" b="1" dirty="0">
                <a:solidFill>
                  <a:srgbClr val="000000"/>
                </a:solidFill>
                <a:latin typeface="Trebuchet MS"/>
              </a:rPr>
              <a:t>*100% = 896%</a:t>
            </a: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122624" y="5780768"/>
            <a:ext cx="8218943" cy="32691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1452" b="1" dirty="0">
                <a:solidFill>
                  <a:srgbClr val="000000"/>
                </a:solidFill>
                <a:latin typeface="Trebuchet MS"/>
              </a:rPr>
              <a:t>A/S (</a:t>
            </a:r>
            <a:r>
              <a:rPr lang="ru-RU" sz="1452" b="1" dirty="0" err="1">
                <a:solidFill>
                  <a:srgbClr val="000000"/>
                </a:solidFill>
                <a:latin typeface="Trebuchet MS"/>
              </a:rPr>
              <a:t>Advertising</a:t>
            </a:r>
            <a:r>
              <a:rPr lang="ru-RU" sz="1452" b="1" dirty="0">
                <a:solidFill>
                  <a:srgbClr val="000000"/>
                </a:solidFill>
                <a:latin typeface="Trebuchet MS"/>
              </a:rPr>
              <a:t> </a:t>
            </a:r>
            <a:r>
              <a:rPr lang="ru-RU" sz="1452" b="1" dirty="0" err="1">
                <a:solidFill>
                  <a:srgbClr val="000000"/>
                </a:solidFill>
                <a:latin typeface="Trebuchet MS"/>
              </a:rPr>
              <a:t>to</a:t>
            </a:r>
            <a:r>
              <a:rPr lang="ru-RU" sz="1452" b="1" dirty="0">
                <a:solidFill>
                  <a:srgbClr val="000000"/>
                </a:solidFill>
                <a:latin typeface="Trebuchet MS"/>
              </a:rPr>
              <a:t> </a:t>
            </a:r>
            <a:r>
              <a:rPr lang="ru-RU" sz="1452" b="1" dirty="0" err="1">
                <a:solidFill>
                  <a:srgbClr val="000000"/>
                </a:solidFill>
                <a:latin typeface="Trebuchet MS"/>
              </a:rPr>
              <a:t>sales</a:t>
            </a:r>
            <a:r>
              <a:rPr lang="ru-RU" sz="1452" b="1" dirty="0">
                <a:solidFill>
                  <a:srgbClr val="000000"/>
                </a:solidFill>
                <a:latin typeface="Trebuchet MS"/>
              </a:rPr>
              <a:t>) — 2% (% вложений на рекламу от общей выручки компании)</a:t>
            </a: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915242" y="2322965"/>
            <a:ext cx="5988149" cy="32691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1452" b="1" dirty="0">
                <a:solidFill>
                  <a:srgbClr val="000000"/>
                </a:solidFill>
                <a:latin typeface="Trebuchet MS"/>
              </a:rPr>
              <a:t>Динамика степени удовлетворенности продуктом 4,5 баллов</a:t>
            </a: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915242" y="2685883"/>
            <a:ext cx="5160062" cy="32691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1452" b="1" dirty="0">
                <a:solidFill>
                  <a:srgbClr val="000000"/>
                </a:solidFill>
                <a:latin typeface="Trebuchet MS"/>
              </a:rPr>
              <a:t>Динамика общей базы интернет-пользователей + 100%</a:t>
            </a: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5132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57" y="2946550"/>
            <a:ext cx="2755010" cy="2598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902281" y="3110727"/>
            <a:ext cx="5160061" cy="32691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1452" b="1" dirty="0">
                <a:solidFill>
                  <a:srgbClr val="000000"/>
                </a:solidFill>
                <a:latin typeface="Trebuchet MS"/>
              </a:rPr>
              <a:t>Динамика общей базы интернет-пользователей + 100%</a:t>
            </a: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134" name="Text Box 13"/>
          <p:cNvSpPr txBox="1">
            <a:spLocks noChangeArrowheads="1"/>
          </p:cNvSpPr>
          <p:nvPr/>
        </p:nvSpPr>
        <p:spPr bwMode="auto">
          <a:xfrm>
            <a:off x="1925323" y="3233141"/>
            <a:ext cx="5439451" cy="2024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519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633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452" b="1" dirty="0">
                <a:solidFill>
                  <a:prstClr val="black"/>
                </a:solidFill>
                <a:latin typeface="Calibri" panose="020F0502020204030204" pitchFamily="34" charset="0"/>
              </a:rPr>
              <a:t>Динамика знания или осведомленности о товаре компании на рынке</a:t>
            </a: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27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829544" lvl="2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270" dirty="0">
                <a:solidFill>
                  <a:prstClr val="black"/>
                </a:solidFill>
                <a:latin typeface="Calibri" panose="020F0502020204030204" pitchFamily="34" charset="0"/>
              </a:rPr>
              <a:t>    </a:t>
            </a:r>
            <a:r>
              <a:rPr lang="ru-RU" altLang="ru-RU" sz="1452" b="1" dirty="0">
                <a:solidFill>
                  <a:prstClr val="black"/>
                </a:solidFill>
                <a:latin typeface="Calibri" panose="020F0502020204030204" pitchFamily="34" charset="0"/>
              </a:rPr>
              <a:t>Владимир</a:t>
            </a:r>
            <a:r>
              <a:rPr lang="ru-RU" altLang="ru-RU" sz="1452" dirty="0">
                <a:solidFill>
                  <a:prstClr val="black"/>
                </a:solidFill>
                <a:latin typeface="Calibri" panose="020F0502020204030204" pitchFamily="34" charset="0"/>
              </a:rPr>
              <a:t> – 80%</a:t>
            </a: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452" dirty="0">
                <a:solidFill>
                  <a:prstClr val="black"/>
                </a:solidFill>
                <a:latin typeface="Calibri" panose="020F0502020204030204" pitchFamily="34" charset="0"/>
              </a:rPr>
              <a:t>		             </a:t>
            </a:r>
            <a:r>
              <a:rPr lang="ru-RU" altLang="ru-RU" sz="1452" b="1" dirty="0">
                <a:solidFill>
                  <a:prstClr val="black"/>
                </a:solidFill>
                <a:latin typeface="Calibri" panose="020F0502020204030204" pitchFamily="34" charset="0"/>
              </a:rPr>
              <a:t>Иваново</a:t>
            </a:r>
            <a:r>
              <a:rPr lang="ru-RU" altLang="ru-RU" sz="1452" dirty="0">
                <a:solidFill>
                  <a:prstClr val="black"/>
                </a:solidFill>
                <a:latin typeface="Calibri" panose="020F0502020204030204" pitchFamily="34" charset="0"/>
              </a:rPr>
              <a:t> – 75%</a:t>
            </a:r>
            <a:endParaRPr lang="ru-RU" altLang="ru-RU" sz="127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633" b="1" dirty="0">
                <a:solidFill>
                  <a:prstClr val="black"/>
                </a:solidFill>
                <a:latin typeface="Calibri" panose="020F0502020204030204" pitchFamily="34" charset="0"/>
              </a:rPr>
              <a:t>			  </a:t>
            </a:r>
            <a:r>
              <a:rPr lang="ru-RU" altLang="ru-RU" sz="1452" b="1" dirty="0">
                <a:solidFill>
                  <a:prstClr val="black"/>
                </a:solidFill>
                <a:latin typeface="Calibri" panose="020F0502020204030204" pitchFamily="34" charset="0"/>
              </a:rPr>
              <a:t>Кострома</a:t>
            </a:r>
            <a:r>
              <a:rPr lang="ru-RU" altLang="ru-RU" sz="1452" dirty="0">
                <a:solidFill>
                  <a:prstClr val="black"/>
                </a:solidFill>
                <a:latin typeface="Calibri" panose="020F0502020204030204" pitchFamily="34" charset="0"/>
              </a:rPr>
              <a:t> – 30%</a:t>
            </a:r>
            <a:endParaRPr lang="ru-RU" altLang="ru-RU" sz="127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452" dirty="0">
                <a:solidFill>
                  <a:prstClr val="black"/>
                </a:solidFill>
                <a:latin typeface="Calibri" panose="020F0502020204030204" pitchFamily="34" charset="0"/>
              </a:rPr>
              <a:t>			  </a:t>
            </a:r>
            <a:r>
              <a:rPr lang="ru-RU" altLang="ru-RU" sz="1452" b="1" dirty="0">
                <a:solidFill>
                  <a:prstClr val="black"/>
                </a:solidFill>
                <a:latin typeface="Calibri" panose="020F0502020204030204" pitchFamily="34" charset="0"/>
              </a:rPr>
              <a:t>Ярославль</a:t>
            </a:r>
            <a:r>
              <a:rPr lang="ru-RU" altLang="ru-RU" sz="1452" dirty="0">
                <a:solidFill>
                  <a:prstClr val="black"/>
                </a:solidFill>
                <a:latin typeface="Calibri" panose="020F0502020204030204" pitchFamily="34" charset="0"/>
              </a:rPr>
              <a:t> – 30%</a:t>
            </a:r>
            <a:endParaRPr lang="ru-RU" altLang="ru-RU" sz="1633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452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452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452" b="1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452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814" b="1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814" b="1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814" b="1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814" b="1" dirty="0">
              <a:solidFill>
                <a:srgbClr val="1F497D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307" y="327632"/>
            <a:ext cx="695331" cy="82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000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78704" y="1379944"/>
            <a:ext cx="7674565" cy="47879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Calibri Light" panose="020F0302020204030204" pitchFamily="34" charset="0"/>
              </a:rPr>
              <a:t>1996 год – </a:t>
            </a:r>
            <a:r>
              <a:rPr lang="ru-RU" sz="2000" dirty="0">
                <a:latin typeface="Calibri Light" panose="020F0302020204030204" pitchFamily="34" charset="0"/>
              </a:rPr>
              <a:t>начало развития информационных систем на предприятии,  была установлена 1С:Бухгалтерия и разработан собственный комплекса программ. Этот комплекс используется и сопровождается по настоящее время.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Calibri Light" panose="020F0302020204030204" pitchFamily="34" charset="0"/>
              </a:rPr>
              <a:t>2005 год - </a:t>
            </a:r>
            <a:r>
              <a:rPr lang="ru-RU" sz="2000" b="1" dirty="0">
                <a:latin typeface="Calibri Light" panose="020F0302020204030204" pitchFamily="34" charset="0"/>
              </a:rPr>
              <a:t>«1С:Предприятие 8»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>
              <a:latin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>
              <a:latin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>
              <a:latin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Calibri Light" panose="020F0302020204030204" pitchFamily="34" charset="0"/>
              </a:rPr>
              <a:t>2017 год -</a:t>
            </a:r>
            <a:r>
              <a:rPr lang="ru-RU" sz="2000" dirty="0">
                <a:latin typeface="Calibri Light" panose="020F0302020204030204" pitchFamily="34" charset="0"/>
              </a:rPr>
              <a:t> запущен процесс внедрения </a:t>
            </a:r>
            <a:r>
              <a:rPr lang="en-US" sz="2000" b="1" dirty="0">
                <a:latin typeface="Calibri Light" panose="020F0302020204030204" pitchFamily="34" charset="0"/>
              </a:rPr>
              <a:t>ERP </a:t>
            </a:r>
            <a:r>
              <a:rPr lang="ru-RU" sz="2000" b="1" dirty="0">
                <a:latin typeface="Calibri Light" panose="020F0302020204030204" pitchFamily="34" charset="0"/>
              </a:rPr>
              <a:t>системы</a:t>
            </a:r>
            <a:endParaRPr lang="ru-RU" sz="2400" b="1" dirty="0">
              <a:latin typeface="Calibri Light" panose="020F03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63403" y="458136"/>
            <a:ext cx="8897816" cy="497131"/>
          </a:xfrm>
          <a:effectLst/>
        </p:spPr>
        <p:txBody>
          <a:bodyPr>
            <a:normAutofit/>
          </a:bodyPr>
          <a:lstStyle/>
          <a:p>
            <a:pPr marL="182881" indent="0" algn="ctr">
              <a:buNone/>
            </a:pPr>
            <a:r>
              <a:rPr lang="en-US" sz="2200" dirty="0">
                <a:ln w="0"/>
                <a:solidFill>
                  <a:schemeClr val="tx1"/>
                </a:solidFill>
                <a:effectLst/>
                <a:latin typeface="+mn-lt"/>
              </a:rPr>
              <a:t>IT </a:t>
            </a:r>
            <a:r>
              <a:rPr lang="ru-RU" sz="2200" dirty="0">
                <a:ln w="0"/>
                <a:solidFill>
                  <a:schemeClr val="tx1"/>
                </a:solidFill>
                <a:effectLst/>
                <a:latin typeface="+mn-lt"/>
              </a:rPr>
              <a:t>технологии. Развитие.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4635263" y="3651330"/>
            <a:ext cx="419100" cy="63500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4124546" y="4297054"/>
            <a:ext cx="102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1С:УПП 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6586404" y="3651330"/>
            <a:ext cx="415270" cy="63500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6558534" y="4297054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1С:ЗУП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t="380" r="55564" b="39541"/>
          <a:stretch/>
        </p:blipFill>
        <p:spPr>
          <a:xfrm>
            <a:off x="71765" y="3190182"/>
            <a:ext cx="2906939" cy="291467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013" y="2579103"/>
            <a:ext cx="1114884" cy="774620"/>
          </a:xfrm>
          <a:prstGeom prst="rect">
            <a:avLst/>
          </a:prstGeom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2463800" y="1131836"/>
            <a:ext cx="8189469" cy="205947"/>
          </a:xfrm>
          <a:prstGeom prst="rect">
            <a:avLst/>
          </a:prstGeom>
          <a:solidFill>
            <a:srgbClr val="F1D3B5"/>
          </a:solidFill>
          <a:ln>
            <a:noFill/>
          </a:ln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ln>
                <a:solidFill>
                  <a:srgbClr val="F1D3B5"/>
                </a:solidFill>
              </a:ln>
              <a:solidFill>
                <a:prstClr val="white"/>
              </a:solidFill>
              <a:latin typeface="Arial" charset="0"/>
              <a:ea typeface="MS Gothic" charset="-128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2838735" y="6220897"/>
            <a:ext cx="7833784" cy="193551"/>
          </a:xfrm>
          <a:prstGeom prst="rect">
            <a:avLst/>
          </a:prstGeom>
          <a:solidFill>
            <a:srgbClr val="F1D3B5"/>
          </a:solidFill>
          <a:ln>
            <a:noFill/>
          </a:ln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ln>
                <a:solidFill>
                  <a:srgbClr val="F1D3B5"/>
                </a:solidFill>
              </a:ln>
              <a:solidFill>
                <a:prstClr val="white"/>
              </a:solidFill>
              <a:latin typeface="Arial" charset="0"/>
              <a:ea typeface="MS Gothic" charset="-128"/>
            </a:endParaRPr>
          </a:p>
        </p:txBody>
      </p:sp>
      <p:pic>
        <p:nvPicPr>
          <p:cNvPr id="13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219" y="484472"/>
            <a:ext cx="695331" cy="82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729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3220" y="420435"/>
            <a:ext cx="8229600" cy="5880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>
                <a:ln w="0"/>
                <a:solidFill>
                  <a:schemeClr val="tx1"/>
                </a:solidFill>
                <a:effectLst/>
              </a:rPr>
              <a:t>Современные технологии в производстве: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37787" y="1189774"/>
            <a:ext cx="8842914" cy="49398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endParaRPr lang="ru-RU" b="1" dirty="0">
              <a:latin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ru-RU" b="1" dirty="0">
                <a:latin typeface="Calibri Light" panose="020F0302020204030204" pitchFamily="34" charset="0"/>
              </a:rPr>
              <a:t>Использование измерительного аналитического оборудования:</a:t>
            </a:r>
          </a:p>
          <a:p>
            <a:pPr marL="457200" indent="-457200">
              <a:buAutoNum type="arabicPeriod"/>
            </a:pPr>
            <a:endParaRPr lang="ru-RU" b="1" dirty="0">
              <a:latin typeface="Calibri Light" panose="020F03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b="1" i="1" dirty="0" err="1">
                <a:latin typeface="Calibri Light" panose="020F0302020204030204" pitchFamily="34" charset="0"/>
              </a:rPr>
              <a:t>Фаринограф</a:t>
            </a:r>
            <a:r>
              <a:rPr lang="ru-RU" b="1" i="1" dirty="0">
                <a:latin typeface="Calibri Light" panose="020F0302020204030204" pitchFamily="34" charset="0"/>
              </a:rPr>
              <a:t> </a:t>
            </a:r>
            <a:r>
              <a:rPr lang="ru-RU" dirty="0">
                <a:latin typeface="Calibri Light" panose="020F0302020204030204" pitchFamily="34" charset="0"/>
              </a:rPr>
              <a:t>(изучение </a:t>
            </a:r>
            <a:r>
              <a:rPr lang="ru-RU" dirty="0" err="1">
                <a:latin typeface="Calibri Light" panose="020F0302020204030204" pitchFamily="34" charset="0"/>
              </a:rPr>
              <a:t>релогических</a:t>
            </a:r>
            <a:r>
              <a:rPr lang="ru-RU" dirty="0">
                <a:latin typeface="Calibri Light" panose="020F0302020204030204" pitchFamily="34" charset="0"/>
              </a:rPr>
              <a:t> характеристик муки)</a:t>
            </a:r>
          </a:p>
          <a:p>
            <a:pPr marL="342900" indent="-342900">
              <a:buFontTx/>
              <a:buChar char="-"/>
            </a:pPr>
            <a:endParaRPr lang="ru-RU" dirty="0">
              <a:latin typeface="Calibri Light" panose="020F0302020204030204" pitchFamily="34" charset="0"/>
            </a:endParaRPr>
          </a:p>
          <a:p>
            <a:pPr marL="342900" indent="-342900">
              <a:buFontTx/>
              <a:buChar char="-"/>
            </a:pPr>
            <a:endParaRPr lang="ru-RU" dirty="0">
              <a:latin typeface="Calibri Light" panose="020F0302020204030204" pitchFamily="34" charset="0"/>
            </a:endParaRPr>
          </a:p>
          <a:p>
            <a:pPr marL="342900" indent="-342900">
              <a:buFontTx/>
              <a:buChar char="-"/>
            </a:pPr>
            <a:endParaRPr lang="ru-RU" dirty="0">
              <a:latin typeface="Calibri Light" panose="020F03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b="1" i="1" dirty="0" err="1">
                <a:latin typeface="Calibri Light" panose="020F0302020204030204" pitchFamily="34" charset="0"/>
              </a:rPr>
              <a:t>Амилограф</a:t>
            </a:r>
            <a:r>
              <a:rPr lang="ru-RU" dirty="0">
                <a:latin typeface="Calibri Light" panose="020F0302020204030204" pitchFamily="34" charset="0"/>
              </a:rPr>
              <a:t> (определение </a:t>
            </a:r>
            <a:r>
              <a:rPr lang="ru-RU" dirty="0" err="1">
                <a:latin typeface="Calibri Light" panose="020F0302020204030204" pitchFamily="34" charset="0"/>
              </a:rPr>
              <a:t>амилолитической</a:t>
            </a:r>
            <a:r>
              <a:rPr lang="ru-RU" dirty="0">
                <a:latin typeface="Calibri Light" panose="020F0302020204030204" pitchFamily="34" charset="0"/>
              </a:rPr>
              <a:t> активности муки и изучение влияния пищевых добавок и улучшителей на активность муки)</a:t>
            </a:r>
          </a:p>
          <a:p>
            <a:pPr marL="342900" indent="-342900">
              <a:buFontTx/>
              <a:buChar char="-"/>
            </a:pPr>
            <a:r>
              <a:rPr lang="ru-RU" b="1" i="1" dirty="0" err="1">
                <a:latin typeface="Calibri Light" panose="020F0302020204030204" pitchFamily="34" charset="0"/>
              </a:rPr>
              <a:t>Глютомакс</a:t>
            </a:r>
            <a:r>
              <a:rPr lang="ru-RU" dirty="0">
                <a:latin typeface="Calibri Light" panose="020F0302020204030204" pitchFamily="34" charset="0"/>
              </a:rPr>
              <a:t> (краткий анализ клейковины муки)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Calibri Light" panose="020F0302020204030204" pitchFamily="34" charset="0"/>
              </a:rPr>
              <a:t>2. Производство начинок со сроками годности 30 дней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Calibri Light" panose="020F0302020204030204" pitchFamily="34" charset="0"/>
              </a:rPr>
              <a:t>3. Производство сложных смесей 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Calibri Light" panose="020F0302020204030204" pitchFamily="34" charset="0"/>
              </a:rPr>
              <a:t>4. Поточная </a:t>
            </a:r>
            <a:r>
              <a:rPr lang="ru-RU" b="1" dirty="0" err="1">
                <a:latin typeface="Calibri Light" panose="020F0302020204030204" pitchFamily="34" charset="0"/>
              </a:rPr>
              <a:t>микродозация</a:t>
            </a:r>
            <a:r>
              <a:rPr lang="ru-RU" b="1" dirty="0">
                <a:latin typeface="Calibri Light" panose="020F0302020204030204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ru-RU" dirty="0">
                <a:latin typeface="Calibri Light" panose="020F0302020204030204" pitchFamily="34" charset="0"/>
              </a:rPr>
              <a:t>Точное дозирование;</a:t>
            </a:r>
          </a:p>
          <a:p>
            <a:pPr marL="342900" indent="-342900">
              <a:buFontTx/>
              <a:buChar char="-"/>
            </a:pPr>
            <a:r>
              <a:rPr lang="ru-RU" dirty="0">
                <a:latin typeface="Calibri Light" panose="020F0302020204030204" pitchFamily="34" charset="0"/>
              </a:rPr>
              <a:t>Мобильность;</a:t>
            </a:r>
          </a:p>
          <a:p>
            <a:pPr marL="342900" indent="-342900">
              <a:buFontTx/>
              <a:buChar char="-"/>
            </a:pPr>
            <a:r>
              <a:rPr lang="ru-RU" dirty="0">
                <a:latin typeface="Calibri Light" panose="020F0302020204030204" pitchFamily="34" charset="0"/>
              </a:rPr>
              <a:t>Управление через интерфейс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422401" y="972803"/>
            <a:ext cx="9258300" cy="193786"/>
          </a:xfrm>
          <a:prstGeom prst="rect">
            <a:avLst/>
          </a:prstGeom>
          <a:solidFill>
            <a:srgbClr val="F1D3B5"/>
          </a:solidFill>
          <a:ln>
            <a:noFill/>
          </a:ln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ln>
                <a:solidFill>
                  <a:srgbClr val="F1D3B5"/>
                </a:solidFill>
              </a:ln>
              <a:solidFill>
                <a:prstClr val="white"/>
              </a:solidFill>
              <a:latin typeface="Arial" charset="0"/>
              <a:ea typeface="MS Gothic" charset="-128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624084" y="6294116"/>
            <a:ext cx="9056617" cy="147627"/>
          </a:xfrm>
          <a:prstGeom prst="rect">
            <a:avLst/>
          </a:prstGeom>
          <a:solidFill>
            <a:srgbClr val="F1D3B5"/>
          </a:solidFill>
          <a:ln>
            <a:noFill/>
          </a:ln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ln>
                <a:solidFill>
                  <a:srgbClr val="F1D3B5"/>
                </a:solidFill>
              </a:ln>
              <a:solidFill>
                <a:prstClr val="white"/>
              </a:solidFill>
              <a:latin typeface="Arial" charset="0"/>
              <a:ea typeface="MS Gothic" charset="-128"/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657" y="1118786"/>
            <a:ext cx="1711057" cy="21057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341" y="3659681"/>
            <a:ext cx="1766373" cy="16997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882" y="342856"/>
            <a:ext cx="695331" cy="82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882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3800" y="227568"/>
            <a:ext cx="746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+mj-lt"/>
                <a:cs typeface="Times New Roman" pitchFamily="18" charset="0"/>
              </a:rPr>
              <a:t>Примеры отрицательного отношения к хлебу</a:t>
            </a:r>
          </a:p>
        </p:txBody>
      </p:sp>
      <p:pic>
        <p:nvPicPr>
          <p:cNvPr id="16386" name="Picture 2" descr="C:\Users\ВАНЕК\Desktop\3jocS9VS8r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1" y="3048000"/>
            <a:ext cx="3048001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7" name="Picture 3" descr="C:\Users\ВАНЕК\Desktop\GjXEosnGXx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1066801"/>
            <a:ext cx="2209800" cy="2946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9" name="Picture 5" descr="C:\Users\ВАНЕК\Desktop\PG5ntQs1jh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1" y="990600"/>
            <a:ext cx="2995083" cy="1797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90" name="Picture 6" descr="C:\Users\ВАНЕК\Desktop\3Xu4oWvjn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3048001"/>
            <a:ext cx="1905000" cy="2540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91" name="Picture 7" descr="C:\Users\ВАНЕК\Desktop\O77pRY75QU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1143000"/>
            <a:ext cx="2362200" cy="2480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819400" y="57150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ТАКИЕ У НАС НЕ РАБОТАЮТ!!!</a:t>
            </a:r>
          </a:p>
        </p:txBody>
      </p:sp>
      <p:pic>
        <p:nvPicPr>
          <p:cNvPr id="16393" name="Picture 9" descr="http://nebula.wsimg.com/8fd64510b4042f7317866d4494d2d676?AccessKeyId=0809C124363B4C5C3456&amp;disposition=0&amp;alloworigin=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71600" y="4343400"/>
            <a:ext cx="1458468" cy="2209800"/>
          </a:xfrm>
          <a:prstGeom prst="rect">
            <a:avLst/>
          </a:prstGeom>
          <a:noFill/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993900" y="6307247"/>
            <a:ext cx="8788401" cy="158085"/>
          </a:xfrm>
          <a:prstGeom prst="rect">
            <a:avLst/>
          </a:prstGeom>
          <a:solidFill>
            <a:srgbClr val="F1D3B5"/>
          </a:solidFill>
          <a:ln>
            <a:noFill/>
          </a:ln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ln>
                <a:solidFill>
                  <a:srgbClr val="F1D3B5"/>
                </a:solidFill>
              </a:ln>
              <a:solidFill>
                <a:prstClr val="white"/>
              </a:solidFill>
              <a:latin typeface="Arial" charset="0"/>
              <a:ea typeface="MS Gothic" charset="-128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993900" y="666784"/>
            <a:ext cx="8788401" cy="158085"/>
          </a:xfrm>
          <a:prstGeom prst="rect">
            <a:avLst/>
          </a:prstGeom>
          <a:solidFill>
            <a:srgbClr val="F1D3B5"/>
          </a:solidFill>
          <a:ln>
            <a:noFill/>
          </a:ln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ln>
                <a:solidFill>
                  <a:srgbClr val="F1D3B5"/>
                </a:solidFill>
              </a:ln>
              <a:solidFill>
                <a:prstClr val="white"/>
              </a:solidFill>
              <a:latin typeface="Arial" charset="0"/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0573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340087" y="1860676"/>
            <a:ext cx="7609759" cy="38552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solidFill>
                <a:prstClr val="white"/>
              </a:solidFill>
            </a:endParaRP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1943100" y="1535202"/>
            <a:ext cx="8006746" cy="177105"/>
          </a:xfrm>
          <a:prstGeom prst="rect">
            <a:avLst/>
          </a:prstGeom>
          <a:solidFill>
            <a:srgbClr val="F1D3B5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633">
              <a:solidFill>
                <a:prstClr val="white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2119813" y="888574"/>
            <a:ext cx="6749989" cy="4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46" tIns="4082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defTabSz="407571" eaLnBrk="1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1996" b="1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126" name="Rectangle 4"/>
          <p:cNvSpPr>
            <a:spLocks noChangeArrowheads="1"/>
          </p:cNvSpPr>
          <p:nvPr/>
        </p:nvSpPr>
        <p:spPr bwMode="auto">
          <a:xfrm>
            <a:off x="1943100" y="5911821"/>
            <a:ext cx="8006746" cy="161433"/>
          </a:xfrm>
          <a:prstGeom prst="rect">
            <a:avLst/>
          </a:prstGeom>
          <a:solidFill>
            <a:srgbClr val="F1D3B5"/>
          </a:solidFill>
          <a:ln>
            <a:noFill/>
          </a:ln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ln>
                <a:solidFill>
                  <a:srgbClr val="F1D3B5"/>
                </a:solidFill>
              </a:ln>
              <a:solidFill>
                <a:prstClr val="white"/>
              </a:solidFill>
              <a:latin typeface="Arial" charset="0"/>
              <a:ea typeface="MS Gothic" charset="-128"/>
            </a:endParaRPr>
          </a:p>
        </p:txBody>
      </p:sp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2569070" y="2056536"/>
            <a:ext cx="7184915" cy="365942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2200" b="1" dirty="0">
                <a:solidFill>
                  <a:srgbClr val="000000"/>
                </a:solidFill>
                <a:latin typeface="+mj-lt"/>
              </a:rPr>
              <a:t>Спасибо за внимание!</a:t>
            </a: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1814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389" y="888574"/>
            <a:ext cx="695331" cy="82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5981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75909" y="2010452"/>
            <a:ext cx="7609759" cy="38552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solidFill>
                <a:prstClr val="white"/>
              </a:solidFill>
            </a:endParaRPr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1866900" y="1681379"/>
            <a:ext cx="8545234" cy="149775"/>
          </a:xfrm>
          <a:prstGeom prst="rect">
            <a:avLst/>
          </a:prstGeom>
          <a:solidFill>
            <a:srgbClr val="F1D3B5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633">
              <a:solidFill>
                <a:prstClr val="white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981187" y="759715"/>
            <a:ext cx="8393000" cy="4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46" tIns="4082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defTabSz="407571" eaLnBrk="1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2200" dirty="0">
                <a:solidFill>
                  <a:srgbClr val="000000"/>
                </a:solidFill>
                <a:latin typeface="Trebuchet MS"/>
              </a:rPr>
              <a:t>  </a:t>
            </a:r>
            <a:r>
              <a:rPr lang="ru-RU" sz="2200" b="1" dirty="0">
                <a:solidFill>
                  <a:srgbClr val="000000"/>
                </a:solidFill>
                <a:latin typeface="Trebuchet MS"/>
              </a:rPr>
              <a:t>Группа компаний «Владимирский хлебокомбинат»</a:t>
            </a:r>
          </a:p>
        </p:txBody>
      </p:sp>
      <p:sp>
        <p:nvSpPr>
          <p:cNvPr id="5126" name="Rectangle 4"/>
          <p:cNvSpPr>
            <a:spLocks noChangeArrowheads="1"/>
          </p:cNvSpPr>
          <p:nvPr/>
        </p:nvSpPr>
        <p:spPr bwMode="auto">
          <a:xfrm>
            <a:off x="1943017" y="6045034"/>
            <a:ext cx="8469340" cy="177666"/>
          </a:xfrm>
          <a:prstGeom prst="rect">
            <a:avLst/>
          </a:prstGeom>
          <a:solidFill>
            <a:srgbClr val="F1D3B5"/>
          </a:solidFill>
          <a:ln>
            <a:noFill/>
          </a:ln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ln>
                <a:solidFill>
                  <a:srgbClr val="F1D3B5"/>
                </a:solidFill>
              </a:ln>
              <a:solidFill>
                <a:prstClr val="white"/>
              </a:solidFill>
              <a:latin typeface="Arial" charset="0"/>
              <a:ea typeface="MS Gothic" charset="-128"/>
            </a:endParaRPr>
          </a:p>
        </p:txBody>
      </p:sp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2452418" y="2016212"/>
            <a:ext cx="5553223" cy="384952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2359" b="1" dirty="0">
                <a:solidFill>
                  <a:srgbClr val="000000"/>
                </a:solidFill>
                <a:latin typeface="Trebuchet MS"/>
              </a:rPr>
              <a:t>Лялин Алексей Владимирович</a:t>
            </a: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1452" b="1" dirty="0">
                <a:solidFill>
                  <a:srgbClr val="000000"/>
                </a:solidFill>
                <a:latin typeface="Trebuchet MS"/>
              </a:rPr>
              <a:t>Управляющий </a:t>
            </a: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1452" b="1" dirty="0">
                <a:solidFill>
                  <a:srgbClr val="000000"/>
                </a:solidFill>
                <a:latin typeface="Trebuchet MS"/>
              </a:rPr>
              <a:t>АО «Владимирский хлебокомбинат»</a:t>
            </a: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1452" b="1" dirty="0">
              <a:solidFill>
                <a:srgbClr val="000000"/>
              </a:solidFill>
              <a:latin typeface="Trebuchet MS"/>
            </a:endParaRP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1452" b="1" dirty="0">
                <a:solidFill>
                  <a:srgbClr val="000000"/>
                </a:solidFill>
                <a:latin typeface="Trebuchet MS"/>
              </a:rPr>
              <a:t>Член Правления Российского союза </a:t>
            </a: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1452" b="1" dirty="0">
                <a:solidFill>
                  <a:srgbClr val="000000"/>
                </a:solidFill>
                <a:latin typeface="Trebuchet MS"/>
              </a:rPr>
              <a:t>хлебопекарной промышленности</a:t>
            </a: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998" b="1" dirty="0">
              <a:solidFill>
                <a:srgbClr val="000000"/>
              </a:solidFill>
              <a:latin typeface="Trebuchet MS"/>
            </a:endParaRP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1452" b="1" dirty="0">
                <a:solidFill>
                  <a:srgbClr val="000000"/>
                </a:solidFill>
                <a:latin typeface="Trebuchet MS"/>
              </a:rPr>
              <a:t>член Правления Ассоциации </a:t>
            </a: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1452" b="1" dirty="0">
                <a:solidFill>
                  <a:srgbClr val="000000"/>
                </a:solidFill>
                <a:latin typeface="Trebuchet MS"/>
              </a:rPr>
              <a:t>производителей и поставщиков </a:t>
            </a: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1452" b="1" dirty="0">
                <a:solidFill>
                  <a:srgbClr val="000000"/>
                </a:solidFill>
                <a:latin typeface="Trebuchet MS"/>
              </a:rPr>
              <a:t>продовольственных товаров «</a:t>
            </a:r>
            <a:r>
              <a:rPr lang="ru-RU" sz="1452" b="1" dirty="0" err="1">
                <a:solidFill>
                  <a:srgbClr val="000000"/>
                </a:solidFill>
                <a:latin typeface="Trebuchet MS"/>
              </a:rPr>
              <a:t>Руспродсоюз</a:t>
            </a:r>
            <a:r>
              <a:rPr lang="ru-RU" sz="1452" b="1" dirty="0">
                <a:solidFill>
                  <a:srgbClr val="000000"/>
                </a:solidFill>
                <a:latin typeface="Trebuchet MS"/>
              </a:rPr>
              <a:t>» </a:t>
            </a: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953" b="1" dirty="0">
              <a:solidFill>
                <a:srgbClr val="000000"/>
              </a:solidFill>
              <a:latin typeface="Trebuchet MS"/>
            </a:endParaRP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1452" b="1" dirty="0">
                <a:solidFill>
                  <a:srgbClr val="000000"/>
                </a:solidFill>
                <a:latin typeface="Trebuchet MS"/>
              </a:rPr>
              <a:t>Мастер делового администрирования ЕМВА ВШБ МГУ</a:t>
            </a: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1452" b="1" dirty="0">
                <a:solidFill>
                  <a:srgbClr val="000000"/>
                </a:solidFill>
                <a:latin typeface="Trebuchet MS"/>
              </a:rPr>
              <a:t>Им. М.В. Ломоносова</a:t>
            </a: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953" b="1" dirty="0">
              <a:solidFill>
                <a:srgbClr val="000000"/>
              </a:solidFill>
              <a:latin typeface="Trebuchet MS"/>
            </a:endParaRP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1452" b="1" dirty="0">
                <a:solidFill>
                  <a:srgbClr val="000000"/>
                </a:solidFill>
                <a:latin typeface="Trebuchet MS"/>
              </a:rPr>
              <a:t>Член Научно-экспертного совета ГД РФ</a:t>
            </a: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953" b="1" dirty="0">
              <a:solidFill>
                <a:srgbClr val="000000"/>
              </a:solidFill>
              <a:latin typeface="Trebuchet MS"/>
            </a:endParaRPr>
          </a:p>
          <a:p>
            <a:pPr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1452" b="1" dirty="0">
                <a:solidFill>
                  <a:srgbClr val="000000"/>
                </a:solidFill>
                <a:latin typeface="Trebuchet MS"/>
              </a:rPr>
              <a:t>Стаж в хлебопекарной отрасли 20 лет</a:t>
            </a: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  <a:p>
            <a:pPr algn="ctr" defTabSz="407571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ru-RU" sz="2359" b="1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765" y="2160227"/>
            <a:ext cx="2373369" cy="3555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889" y="1007421"/>
            <a:ext cx="695331" cy="82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5144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1" y="1462324"/>
            <a:ext cx="12226547" cy="38833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0559" t="5915" r="19899" b="18795"/>
          <a:stretch/>
        </p:blipFill>
        <p:spPr>
          <a:xfrm>
            <a:off x="2537778" y="1753086"/>
            <a:ext cx="1184604" cy="1152979"/>
          </a:xfrm>
          <a:prstGeom prst="ellipse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446" y="1771522"/>
            <a:ext cx="1176651" cy="1116108"/>
          </a:xfrm>
          <a:prstGeom prst="ellipse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161" y="1730660"/>
            <a:ext cx="1267821" cy="1197833"/>
          </a:xfrm>
          <a:prstGeom prst="ellipse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/>
          <a:srcRect l="50414" t="14948" r="419" b="11814"/>
          <a:stretch/>
        </p:blipFill>
        <p:spPr>
          <a:xfrm>
            <a:off x="7042381" y="1730134"/>
            <a:ext cx="1248621" cy="1238039"/>
          </a:xfrm>
          <a:prstGeom prst="flowChartConnector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/>
          <a:srcRect l="32290" t="2084" r="11850" b="24653"/>
          <a:stretch/>
        </p:blipFill>
        <p:spPr>
          <a:xfrm>
            <a:off x="8631365" y="1746159"/>
            <a:ext cx="1225991" cy="1205987"/>
          </a:xfrm>
          <a:prstGeom prst="ellipse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/>
          <a:srcRect l="16496" t="659" r="3607" b="659"/>
          <a:stretch/>
        </p:blipFill>
        <p:spPr>
          <a:xfrm>
            <a:off x="2460516" y="3403992"/>
            <a:ext cx="1261865" cy="1219124"/>
          </a:xfrm>
          <a:prstGeom prst="ellipse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/>
          <a:srcRect l="22184" t="1481" r="18905" b="2222"/>
          <a:stretch/>
        </p:blipFill>
        <p:spPr>
          <a:xfrm>
            <a:off x="3970904" y="3433000"/>
            <a:ext cx="1216248" cy="1179943"/>
          </a:xfrm>
          <a:prstGeom prst="ellipse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/>
          <a:srcRect l="25295" t="-788" r="1177" b="3151"/>
          <a:stretch/>
        </p:blipFill>
        <p:spPr>
          <a:xfrm>
            <a:off x="5502213" y="3433000"/>
            <a:ext cx="1207356" cy="1197697"/>
          </a:xfrm>
          <a:prstGeom prst="ellipse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0"/>
          <a:srcRect l="24732" t="1739" r="15054" b="65"/>
          <a:stretch/>
        </p:blipFill>
        <p:spPr>
          <a:xfrm>
            <a:off x="7059709" y="3485171"/>
            <a:ext cx="1272864" cy="1284229"/>
          </a:xfrm>
          <a:prstGeom prst="ellipse">
            <a:avLst/>
          </a:prstGeom>
        </p:spPr>
      </p:pic>
      <p:sp>
        <p:nvSpPr>
          <p:cNvPr id="31" name="Стрелка вправо 30"/>
          <p:cNvSpPr/>
          <p:nvPr/>
        </p:nvSpPr>
        <p:spPr>
          <a:xfrm>
            <a:off x="3621174" y="2115361"/>
            <a:ext cx="467480" cy="382137"/>
          </a:xfrm>
          <a:prstGeom prst="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6656710" y="3868006"/>
            <a:ext cx="467480" cy="382137"/>
          </a:xfrm>
          <a:prstGeom prst="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>
            <a:off x="5143700" y="3833181"/>
            <a:ext cx="467480" cy="382137"/>
          </a:xfrm>
          <a:prstGeom prst="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>
            <a:off x="3679632" y="3852580"/>
            <a:ext cx="467480" cy="382137"/>
          </a:xfrm>
          <a:prstGeom prst="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>
            <a:off x="8237652" y="2130199"/>
            <a:ext cx="467480" cy="382137"/>
          </a:xfrm>
          <a:prstGeom prst="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>
            <a:off x="6637136" y="2180698"/>
            <a:ext cx="467480" cy="382137"/>
          </a:xfrm>
          <a:prstGeom prst="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>
            <a:off x="5100871" y="2135781"/>
            <a:ext cx="467480" cy="382137"/>
          </a:xfrm>
          <a:prstGeom prst="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1577468" y="394559"/>
            <a:ext cx="101584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       Таблица усилий для производства хлеба</a:t>
            </a:r>
            <a:endParaRPr lang="ru-RU" sz="2200" b="1" dirty="0">
              <a:latin typeface="+mj-lt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4223" y="2825816"/>
            <a:ext cx="2152075" cy="49381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23237" y="2813155"/>
            <a:ext cx="1572904" cy="49381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33563" y="2842292"/>
            <a:ext cx="1536325" cy="493819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6367" y="4686740"/>
            <a:ext cx="2002509" cy="812250"/>
          </a:xfrm>
          <a:prstGeom prst="rect">
            <a:avLst/>
          </a:prstGeom>
        </p:spPr>
      </p:pic>
      <p:sp>
        <p:nvSpPr>
          <p:cNvPr id="54" name="Левая фигурная скобка 53"/>
          <p:cNvSpPr/>
          <p:nvPr/>
        </p:nvSpPr>
        <p:spPr>
          <a:xfrm rot="16200000">
            <a:off x="5316906" y="1862161"/>
            <a:ext cx="143909" cy="5875613"/>
          </a:xfrm>
          <a:prstGeom prst="leftBrac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19927" y="1159422"/>
            <a:ext cx="12206620" cy="327192"/>
          </a:xfrm>
          <a:prstGeom prst="rect">
            <a:avLst/>
          </a:prstGeom>
          <a:solidFill>
            <a:srgbClr val="F1D3B5"/>
          </a:solidFill>
          <a:ln>
            <a:noFill/>
          </a:ln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ln>
                <a:solidFill>
                  <a:srgbClr val="F1D3B5"/>
                </a:solidFill>
              </a:ln>
              <a:solidFill>
                <a:prstClr val="white"/>
              </a:solidFill>
              <a:latin typeface="Arial" charset="0"/>
              <a:ea typeface="MS Gothic" charset="-128"/>
            </a:endParaRPr>
          </a:p>
        </p:txBody>
      </p:sp>
      <p:pic>
        <p:nvPicPr>
          <p:cNvPr id="30" name="Рисунок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804" y="253163"/>
            <a:ext cx="695331" cy="82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532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60302" y="158414"/>
            <a:ext cx="8466667" cy="437113"/>
          </a:xfrm>
        </p:spPr>
        <p:txBody>
          <a:bodyPr>
            <a:noAutofit/>
          </a:bodyPr>
          <a:lstStyle/>
          <a:p>
            <a:pPr marL="182881" indent="0">
              <a:buNone/>
            </a:pPr>
            <a:r>
              <a:rPr lang="ru-RU" sz="2000" dirty="0">
                <a:ln w="0"/>
                <a:solidFill>
                  <a:schemeClr val="tx1"/>
                </a:solidFill>
                <a:effectLst/>
              </a:rPr>
              <a:t>Хлебопекарная отрасль в России, 2016 г.</a:t>
            </a:r>
            <a:br>
              <a:rPr lang="ru-RU" sz="2000" dirty="0">
                <a:ln w="0"/>
                <a:solidFill>
                  <a:schemeClr val="tx1"/>
                </a:solidFill>
                <a:effectLst/>
              </a:rPr>
            </a:br>
            <a:endParaRPr lang="ru-RU" sz="2000" b="0" dirty="0">
              <a:ln w="0"/>
              <a:solidFill>
                <a:schemeClr val="tx1"/>
              </a:solidFill>
              <a:effectLst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149273" y="720940"/>
            <a:ext cx="8545234" cy="149775"/>
          </a:xfrm>
          <a:prstGeom prst="rect">
            <a:avLst/>
          </a:prstGeom>
          <a:solidFill>
            <a:srgbClr val="F1D3B5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633">
              <a:solidFill>
                <a:prstClr val="white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429869" y="6126861"/>
            <a:ext cx="8421644" cy="150125"/>
          </a:xfrm>
          <a:prstGeom prst="rect">
            <a:avLst/>
          </a:prstGeom>
          <a:solidFill>
            <a:srgbClr val="F1D3B5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633">
              <a:solidFill>
                <a:prstClr val="white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pic>
        <p:nvPicPr>
          <p:cNvPr id="12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403" y="158414"/>
            <a:ext cx="695331" cy="82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80979" y="1127930"/>
            <a:ext cx="8712200" cy="4897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54" y="3004557"/>
            <a:ext cx="62230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23854" y="2783693"/>
            <a:ext cx="1155700" cy="5508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B050"/>
                </a:solidFill>
                <a:latin typeface="+mj-lt"/>
                <a:ea typeface="MS Gothic" charset="-128"/>
              </a:rPr>
              <a:t>сырье</a:t>
            </a:r>
          </a:p>
          <a:p>
            <a:pPr algn="just">
              <a:defRPr/>
            </a:pPr>
            <a:r>
              <a:rPr lang="ru-RU" sz="1600" b="1" dirty="0">
                <a:solidFill>
                  <a:srgbClr val="0070C0"/>
                </a:solidFill>
                <a:latin typeface="+mj-lt"/>
                <a:ea typeface="MS Gothic" charset="-128"/>
              </a:rPr>
              <a:t>20,96 </a:t>
            </a:r>
            <a:r>
              <a:rPr lang="ru-RU" sz="1600" b="1" dirty="0" err="1">
                <a:solidFill>
                  <a:srgbClr val="0070C0"/>
                </a:solidFill>
                <a:latin typeface="+mj-lt"/>
                <a:ea typeface="MS Gothic" charset="-128"/>
              </a:rPr>
              <a:t>руб</a:t>
            </a:r>
            <a:endParaRPr lang="ru-RU" sz="1600" b="1" dirty="0">
              <a:solidFill>
                <a:srgbClr val="FF0000"/>
              </a:solidFill>
              <a:latin typeface="+mj-lt"/>
              <a:ea typeface="MS Gothic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2416" y="1920093"/>
            <a:ext cx="1549400" cy="5508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FF00FF"/>
                </a:solidFill>
                <a:latin typeface="+mj-lt"/>
                <a:ea typeface="MS Gothic" charset="-128"/>
              </a:rPr>
              <a:t>продвижение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70C0"/>
                </a:solidFill>
                <a:latin typeface="+mj-lt"/>
                <a:ea typeface="MS Gothic" charset="-128"/>
              </a:rPr>
              <a:t>10,48 </a:t>
            </a:r>
            <a:r>
              <a:rPr lang="ru-RU" sz="1600" b="1" dirty="0" err="1">
                <a:solidFill>
                  <a:srgbClr val="0070C0"/>
                </a:solidFill>
                <a:latin typeface="+mj-lt"/>
                <a:ea typeface="MS Gothic" charset="-128"/>
              </a:rPr>
              <a:t>руб</a:t>
            </a:r>
            <a:endParaRPr lang="ru-RU" sz="1600" b="1" dirty="0">
              <a:solidFill>
                <a:srgbClr val="FF0000"/>
              </a:solidFill>
              <a:latin typeface="+mj-lt"/>
              <a:ea typeface="MS Gothic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68766" y="1127930"/>
            <a:ext cx="1074738" cy="550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latin typeface="+mj-lt"/>
                <a:ea typeface="MS Gothic" charset="-128"/>
              </a:rPr>
              <a:t>зарплата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70C0"/>
                </a:solidFill>
                <a:latin typeface="+mj-lt"/>
                <a:ea typeface="MS Gothic" charset="-128"/>
              </a:rPr>
              <a:t>7,89 </a:t>
            </a:r>
            <a:r>
              <a:rPr lang="ru-RU" sz="1600" b="1" dirty="0" err="1">
                <a:solidFill>
                  <a:srgbClr val="0070C0"/>
                </a:solidFill>
                <a:latin typeface="+mj-lt"/>
                <a:ea typeface="MS Gothic" charset="-128"/>
              </a:rPr>
              <a:t>руб</a:t>
            </a:r>
            <a:endParaRPr lang="ru-RU" sz="1600" b="1" dirty="0">
              <a:solidFill>
                <a:srgbClr val="FF0000"/>
              </a:solidFill>
              <a:latin typeface="+mj-lt"/>
              <a:ea typeface="MS Gothic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65304" y="1488293"/>
            <a:ext cx="1085850" cy="5508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1414AC"/>
                </a:solidFill>
                <a:latin typeface="+mj-lt"/>
                <a:ea typeface="MS Gothic" charset="-128"/>
              </a:rPr>
              <a:t>упаковка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70C0"/>
                </a:solidFill>
                <a:latin typeface="+mj-lt"/>
                <a:ea typeface="MS Gothic" charset="-128"/>
              </a:rPr>
              <a:t>9,31 </a:t>
            </a:r>
            <a:r>
              <a:rPr lang="ru-RU" sz="1600" b="1" dirty="0" err="1">
                <a:solidFill>
                  <a:srgbClr val="0070C0"/>
                </a:solidFill>
                <a:latin typeface="+mj-lt"/>
                <a:ea typeface="MS Gothic" charset="-128"/>
              </a:rPr>
              <a:t>руб</a:t>
            </a:r>
            <a:endParaRPr lang="ru-RU" sz="1600" b="1" dirty="0">
              <a:solidFill>
                <a:srgbClr val="FF0000"/>
              </a:solidFill>
              <a:latin typeface="+mj-lt"/>
              <a:ea typeface="MS Gothic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21291" y="1200955"/>
            <a:ext cx="1033463" cy="549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FF9900"/>
                </a:solidFill>
                <a:latin typeface="+mj-lt"/>
                <a:ea typeface="MS Gothic" charset="-128"/>
              </a:rPr>
              <a:t>энергия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70C0"/>
                </a:solidFill>
                <a:latin typeface="+mj-lt"/>
                <a:ea typeface="MS Gothic" charset="-128"/>
              </a:rPr>
              <a:t>3,32 </a:t>
            </a:r>
            <a:r>
              <a:rPr lang="ru-RU" sz="1600" b="1" dirty="0" err="1">
                <a:solidFill>
                  <a:srgbClr val="0070C0"/>
                </a:solidFill>
                <a:latin typeface="+mj-lt"/>
                <a:ea typeface="MS Gothic" charset="-128"/>
              </a:rPr>
              <a:t>руб</a:t>
            </a:r>
            <a:endParaRPr lang="ru-RU" sz="1600" b="1" dirty="0">
              <a:solidFill>
                <a:srgbClr val="FF0000"/>
              </a:solidFill>
              <a:latin typeface="+mj-lt"/>
              <a:ea typeface="MS Gothic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65979" y="1848655"/>
            <a:ext cx="1781175" cy="549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+mj-lt"/>
                <a:ea typeface="MS Gothic" charset="-128"/>
              </a:rPr>
              <a:t>рентабельность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70C0"/>
                </a:solidFill>
                <a:latin typeface="+mj-lt"/>
                <a:ea typeface="MS Gothic" charset="-128"/>
              </a:rPr>
              <a:t>0,80 </a:t>
            </a:r>
            <a:r>
              <a:rPr lang="ru-RU" sz="1600" b="1" dirty="0" err="1">
                <a:solidFill>
                  <a:srgbClr val="0070C0"/>
                </a:solidFill>
                <a:latin typeface="+mj-lt"/>
                <a:ea typeface="MS Gothic" charset="-128"/>
              </a:rPr>
              <a:t>руб</a:t>
            </a:r>
            <a:endParaRPr lang="ru-RU" sz="1600" b="1" dirty="0">
              <a:solidFill>
                <a:srgbClr val="FF0000"/>
              </a:solidFill>
              <a:latin typeface="+mj-lt"/>
              <a:ea typeface="MS Gothic" charset="-128"/>
            </a:endParaRPr>
          </a:p>
        </p:txBody>
      </p:sp>
      <p:cxnSp>
        <p:nvCxnSpPr>
          <p:cNvPr id="28" name="Прямая со стрелкой 27"/>
          <p:cNvCxnSpPr>
            <a:stCxn id="22" idx="2"/>
          </p:cNvCxnSpPr>
          <p:nvPr/>
        </p:nvCxnSpPr>
        <p:spPr>
          <a:xfrm>
            <a:off x="1501790" y="3334740"/>
            <a:ext cx="1294966" cy="529841"/>
          </a:xfrm>
          <a:prstGeom prst="straightConnector1">
            <a:avLst/>
          </a:prstGeom>
          <a:ln w="22225" cmpd="sng">
            <a:solidFill>
              <a:srgbClr val="C00000"/>
            </a:solidFill>
            <a:tailEnd type="arrow" w="med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23" idx="2"/>
          </p:cNvCxnSpPr>
          <p:nvPr/>
        </p:nvCxnSpPr>
        <p:spPr>
          <a:xfrm>
            <a:off x="1626951" y="2470644"/>
            <a:ext cx="2609965" cy="817873"/>
          </a:xfrm>
          <a:prstGeom prst="straightConnector1">
            <a:avLst/>
          </a:prstGeom>
          <a:ln w="22225" cmpd="sng">
            <a:solidFill>
              <a:srgbClr val="C00000"/>
            </a:solidFill>
            <a:tailEnd type="arrow" w="med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5893100" y="1920365"/>
            <a:ext cx="504056" cy="1368152"/>
          </a:xfrm>
          <a:prstGeom prst="straightConnector1">
            <a:avLst/>
          </a:prstGeom>
          <a:ln w="22225" cmpd="sng">
            <a:solidFill>
              <a:srgbClr val="C00000"/>
            </a:solidFill>
            <a:tailEnd type="arrow" w="med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6469164" y="2352413"/>
            <a:ext cx="1512168" cy="1008112"/>
          </a:xfrm>
          <a:prstGeom prst="straightConnector1">
            <a:avLst/>
          </a:prstGeom>
          <a:ln w="22225" cmpd="sng">
            <a:solidFill>
              <a:srgbClr val="C00000"/>
            </a:solidFill>
            <a:tailEnd type="arrow" w="med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6181132" y="2136389"/>
            <a:ext cx="1152128" cy="1224136"/>
          </a:xfrm>
          <a:prstGeom prst="straightConnector1">
            <a:avLst/>
          </a:prstGeom>
          <a:ln w="22225" cmpd="sng">
            <a:solidFill>
              <a:srgbClr val="C00000"/>
            </a:solidFill>
            <a:tailEnd type="arrow" w="med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25" idx="2"/>
          </p:cNvCxnSpPr>
          <p:nvPr/>
        </p:nvCxnSpPr>
        <p:spPr>
          <a:xfrm>
            <a:off x="2908287" y="2038596"/>
            <a:ext cx="1832685" cy="1177913"/>
          </a:xfrm>
          <a:prstGeom prst="straightConnector1">
            <a:avLst/>
          </a:prstGeom>
          <a:ln w="22225" cmpd="sng">
            <a:solidFill>
              <a:srgbClr val="C00000"/>
            </a:solidFill>
            <a:tailEnd type="arrow" w="med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829354" y="1343830"/>
            <a:ext cx="1362075" cy="550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259B2B"/>
                </a:solidFill>
                <a:latin typeface="+mj-lt"/>
                <a:ea typeface="MS Gothic" charset="-128"/>
              </a:rPr>
              <a:t>управление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70C0"/>
                </a:solidFill>
                <a:latin typeface="+mj-lt"/>
                <a:ea typeface="MS Gothic" charset="-128"/>
              </a:rPr>
              <a:t>2,56 </a:t>
            </a:r>
            <a:r>
              <a:rPr lang="ru-RU" sz="1600" b="1" dirty="0" err="1">
                <a:solidFill>
                  <a:srgbClr val="0070C0"/>
                </a:solidFill>
                <a:latin typeface="+mj-lt"/>
                <a:ea typeface="MS Gothic" charset="-128"/>
              </a:rPr>
              <a:t>руб</a:t>
            </a:r>
            <a:endParaRPr lang="ru-RU" sz="1600" b="1" dirty="0">
              <a:solidFill>
                <a:srgbClr val="FF0000"/>
              </a:solidFill>
              <a:latin typeface="+mj-lt"/>
              <a:ea typeface="MS Gothic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44804" y="1200955"/>
            <a:ext cx="1198562" cy="549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7030A0"/>
                </a:solidFill>
                <a:latin typeface="+mj-lt"/>
                <a:ea typeface="MS Gothic" charset="-128"/>
              </a:rPr>
              <a:t>транспорт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70C0"/>
                </a:solidFill>
                <a:latin typeface="+mj-lt"/>
                <a:ea typeface="MS Gothic" charset="-128"/>
              </a:rPr>
              <a:t>7,92 </a:t>
            </a:r>
            <a:r>
              <a:rPr lang="ru-RU" sz="1600" b="1" dirty="0" err="1">
                <a:solidFill>
                  <a:srgbClr val="0070C0"/>
                </a:solidFill>
                <a:latin typeface="+mj-lt"/>
                <a:ea typeface="MS Gothic" charset="-128"/>
              </a:rPr>
              <a:t>руб</a:t>
            </a:r>
            <a:endParaRPr lang="ru-RU" sz="1600" b="1" dirty="0">
              <a:solidFill>
                <a:srgbClr val="FF0000"/>
              </a:solidFill>
              <a:latin typeface="+mj-lt"/>
              <a:ea typeface="MS Gothic" charset="-128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4452940" y="1848357"/>
            <a:ext cx="648072" cy="1368152"/>
          </a:xfrm>
          <a:prstGeom prst="straightConnector1">
            <a:avLst/>
          </a:prstGeom>
          <a:ln w="22225" cmpd="sng">
            <a:solidFill>
              <a:srgbClr val="C00000"/>
            </a:solidFill>
            <a:tailEnd type="arrow" w="med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5317036" y="1776349"/>
            <a:ext cx="216024" cy="1440160"/>
          </a:xfrm>
          <a:prstGeom prst="straightConnector1">
            <a:avLst/>
          </a:prstGeom>
          <a:ln w="22225" cmpd="sng">
            <a:solidFill>
              <a:srgbClr val="C00000"/>
            </a:solidFill>
            <a:tailEnd type="arrow" w="med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utoShape 19" descr="Картинки по запросу структура стоимости хлеба союз пекарей"/>
          <p:cNvSpPr>
            <a:spLocks noChangeAspect="1" noChangeArrowheads="1"/>
          </p:cNvSpPr>
          <p:nvPr/>
        </p:nvSpPr>
        <p:spPr bwMode="auto">
          <a:xfrm>
            <a:off x="360291" y="-62467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9" name="AutoShape 21" descr="http://exp.idk.ru/wp-content/uploads/2015/12/struktura-tseny-na-khleb.jpg"/>
          <p:cNvSpPr>
            <a:spLocks noChangeAspect="1" noChangeArrowheads="1"/>
          </p:cNvSpPr>
          <p:nvPr/>
        </p:nvSpPr>
        <p:spPr bwMode="auto">
          <a:xfrm>
            <a:off x="360291" y="-62467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40" name="TextBox 39"/>
          <p:cNvSpPr txBox="1"/>
          <p:nvPr/>
        </p:nvSpPr>
        <p:spPr>
          <a:xfrm>
            <a:off x="8124754" y="2712255"/>
            <a:ext cx="1947862" cy="550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00FF"/>
                </a:solidFill>
                <a:latin typeface="+mj-lt"/>
                <a:ea typeface="MS Gothic" charset="-128"/>
              </a:rPr>
              <a:t>торговая наценка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70C0"/>
                </a:solidFill>
                <a:latin typeface="+mj-lt"/>
                <a:ea typeface="MS Gothic" charset="-128"/>
              </a:rPr>
              <a:t>24,50 </a:t>
            </a:r>
            <a:r>
              <a:rPr lang="ru-RU" sz="1600" b="1" dirty="0" err="1">
                <a:solidFill>
                  <a:srgbClr val="0070C0"/>
                </a:solidFill>
                <a:latin typeface="+mj-lt"/>
                <a:ea typeface="MS Gothic" charset="-128"/>
              </a:rPr>
              <a:t>руб</a:t>
            </a:r>
            <a:endParaRPr lang="ru-RU" sz="1600" b="1" dirty="0">
              <a:solidFill>
                <a:srgbClr val="FF0000"/>
              </a:solidFill>
              <a:latin typeface="+mj-lt"/>
              <a:ea typeface="MS Gothic" charset="-128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H="1">
            <a:off x="8053340" y="3288517"/>
            <a:ext cx="936104" cy="576064"/>
          </a:xfrm>
          <a:prstGeom prst="straightConnector1">
            <a:avLst/>
          </a:prstGeom>
          <a:ln w="22225" cmpd="sng">
            <a:solidFill>
              <a:srgbClr val="C00000"/>
            </a:solidFill>
            <a:tailEnd type="arrow" w="med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27004" y="5638436"/>
            <a:ext cx="299152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latin typeface="+mj-lt"/>
                <a:ea typeface="MS Gothic" charset="-128"/>
              </a:rPr>
              <a:t>РОССИЯ:1 кг – 80 руб.</a:t>
            </a:r>
          </a:p>
        </p:txBody>
      </p:sp>
    </p:spTree>
    <p:extLst>
      <p:ext uri="{BB962C8B-B14F-4D97-AF65-F5344CB8AC3E}">
        <p14:creationId xmlns:p14="http://schemas.microsoft.com/office/powerpoint/2010/main" val="3976332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915243" y="1450234"/>
            <a:ext cx="8295558" cy="46574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solidFill>
                <a:prstClr val="white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11300" y="998573"/>
            <a:ext cx="8699501" cy="162738"/>
          </a:xfrm>
          <a:prstGeom prst="rect">
            <a:avLst/>
          </a:prstGeom>
          <a:solidFill>
            <a:srgbClr val="F1D3B5"/>
          </a:solidFill>
          <a:ln>
            <a:noFill/>
          </a:ln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ln>
                <a:solidFill>
                  <a:srgbClr val="F1D3B5"/>
                </a:solidFill>
              </a:ln>
              <a:solidFill>
                <a:prstClr val="white"/>
              </a:solidFill>
              <a:latin typeface="Arial" charset="0"/>
              <a:ea typeface="MS Gothic" charset="-128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36236" y="501721"/>
            <a:ext cx="7321712" cy="4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46" tIns="4082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algn="ctr" defTabSz="407571" eaLnBrk="1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2200" dirty="0">
                <a:solidFill>
                  <a:srgbClr val="000000"/>
                </a:solidFill>
                <a:latin typeface="+mj-lt"/>
              </a:rPr>
              <a:t>  </a:t>
            </a:r>
            <a:r>
              <a:rPr lang="ru-RU" sz="2200" b="1" dirty="0">
                <a:solidFill>
                  <a:srgbClr val="000000"/>
                </a:solidFill>
                <a:latin typeface="+mj-lt"/>
              </a:rPr>
              <a:t>Группа компаний «Владимирский хлебокомбинат»</a:t>
            </a:r>
          </a:p>
        </p:txBody>
      </p:sp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540" y="1357697"/>
            <a:ext cx="7498867" cy="465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511300" y="6210091"/>
            <a:ext cx="8702883" cy="186514"/>
          </a:xfrm>
          <a:prstGeom prst="rect">
            <a:avLst/>
          </a:prstGeom>
          <a:solidFill>
            <a:srgbClr val="F1D3B5"/>
          </a:solidFill>
          <a:ln>
            <a:noFill/>
          </a:ln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ln>
                <a:solidFill>
                  <a:srgbClr val="F1D3B5"/>
                </a:solidFill>
              </a:ln>
              <a:solidFill>
                <a:prstClr val="white"/>
              </a:solidFill>
              <a:latin typeface="Arial" charset="0"/>
              <a:ea typeface="MS Gothic" charset="-128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089" y="356699"/>
            <a:ext cx="695331" cy="82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8011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980049" y="1304777"/>
            <a:ext cx="8427765" cy="4769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solidFill>
                <a:prstClr val="white"/>
              </a:solidFill>
            </a:endParaRPr>
          </a:p>
        </p:txBody>
      </p:sp>
      <p:sp>
        <p:nvSpPr>
          <p:cNvPr id="5126" name="Rectangle 4"/>
          <p:cNvSpPr>
            <a:spLocks noChangeArrowheads="1"/>
          </p:cNvSpPr>
          <p:nvPr/>
        </p:nvSpPr>
        <p:spPr bwMode="auto">
          <a:xfrm>
            <a:off x="1828800" y="6315453"/>
            <a:ext cx="8449400" cy="150873"/>
          </a:xfrm>
          <a:prstGeom prst="rect">
            <a:avLst/>
          </a:prstGeom>
          <a:solidFill>
            <a:srgbClr val="F1D3B5"/>
          </a:solidFill>
          <a:ln>
            <a:noFill/>
          </a:ln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ln>
                <a:solidFill>
                  <a:srgbClr val="F1D3B5"/>
                </a:solidFill>
              </a:ln>
              <a:solidFill>
                <a:prstClr val="white"/>
              </a:solidFill>
              <a:latin typeface="Arial" charset="0"/>
              <a:ea typeface="MS Gothic" charset="-128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98601" y="1010938"/>
            <a:ext cx="8938514" cy="201671"/>
          </a:xfrm>
          <a:prstGeom prst="rect">
            <a:avLst/>
          </a:prstGeom>
          <a:solidFill>
            <a:srgbClr val="F1D3B5"/>
          </a:solidFill>
          <a:ln>
            <a:noFill/>
          </a:ln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ln>
                <a:solidFill>
                  <a:srgbClr val="F1D3B5"/>
                </a:solidFill>
              </a:ln>
              <a:solidFill>
                <a:prstClr val="white"/>
              </a:solidFill>
              <a:latin typeface="Arial" charset="0"/>
              <a:ea typeface="MS Gothic" charset="-128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933263" y="3204337"/>
            <a:ext cx="4344937" cy="3715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14" b="1" kern="0" dirty="0">
                <a:latin typeface="Arial" charset="0"/>
                <a:ea typeface="MS Gothic" charset="-128"/>
              </a:rPr>
              <a:t>1 миллион 500 тысяч потребителей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258903" y="5924782"/>
            <a:ext cx="1502077" cy="3715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14" b="1" kern="0" dirty="0">
                <a:latin typeface="Arial" charset="0"/>
                <a:ea typeface="MS Gothic" charset="-128"/>
              </a:rPr>
              <a:t>378 </a:t>
            </a:r>
            <a:r>
              <a:rPr lang="en-US" sz="1814" b="1" kern="0" dirty="0">
                <a:latin typeface="Arial" charset="0"/>
                <a:ea typeface="MS Gothic" charset="-128"/>
              </a:rPr>
              <a:t>SKU</a:t>
            </a:r>
            <a:endParaRPr lang="ru-RU" sz="1814" b="1" kern="0" dirty="0">
              <a:latin typeface="Arial" charset="0"/>
              <a:ea typeface="MS Gothic" charset="-128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363870" y="5914702"/>
            <a:ext cx="3528370" cy="3715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14" b="1" kern="0" dirty="0">
                <a:latin typeface="Arial" charset="0"/>
                <a:ea typeface="MS Gothic" charset="-128"/>
              </a:rPr>
              <a:t>180 </a:t>
            </a:r>
            <a:r>
              <a:rPr lang="ru-RU" sz="1814" b="1" kern="0" dirty="0">
                <a:latin typeface="Arial" charset="0"/>
                <a:ea typeface="MS Gothic" charset="-128"/>
              </a:rPr>
              <a:t>тонн продукции в сутки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101927" y="3202897"/>
            <a:ext cx="1794428" cy="3715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14" b="1" kern="0" dirty="0">
                <a:latin typeface="Arial" charset="0"/>
                <a:ea typeface="MS Gothic" charset="-128"/>
              </a:rPr>
              <a:t>1266 человек</a:t>
            </a:r>
          </a:p>
        </p:txBody>
      </p:sp>
      <p:pic>
        <p:nvPicPr>
          <p:cNvPr id="922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59" y="1408469"/>
            <a:ext cx="2678681" cy="17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2561870" y="506885"/>
            <a:ext cx="7330370" cy="4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46" tIns="40823" rIns="81646" bIns="40823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S Gothic" charset="-128"/>
              </a:defRPr>
            </a:lvl9pPr>
          </a:lstStyle>
          <a:p>
            <a:pPr defTabSz="407571" eaLnBrk="1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ru-RU" sz="2200" b="1" dirty="0">
                <a:solidFill>
                  <a:srgbClr val="000000"/>
                </a:solidFill>
                <a:latin typeface="Trebuchet MS"/>
              </a:rPr>
              <a:t>  Группа компаний «Владимирский хлебокомбинат»</a:t>
            </a:r>
          </a:p>
        </p:txBody>
      </p:sp>
      <p:pic>
        <p:nvPicPr>
          <p:cNvPr id="92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98" y="1408469"/>
            <a:ext cx="2469860" cy="175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75" y="3748714"/>
            <a:ext cx="2036374" cy="20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" name="Picture 6" descr="http://www.vladhleb.com/upload/files/%D0%9A%D0%BE%D0%BF%D0%B8%D1%8F%2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98" y="3967618"/>
            <a:ext cx="2765090" cy="191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989" y="388876"/>
            <a:ext cx="695331" cy="82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2740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795" y="5404064"/>
            <a:ext cx="31242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Кафедра промышленной экологии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98773" y="-51252"/>
            <a:ext cx="93125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Перечень профессий необходимых для хлебопекарной отрасли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9184" y="1838513"/>
            <a:ext cx="3124200" cy="558864"/>
          </a:xfrm>
          <a:prstGeom prst="rect">
            <a:avLst/>
          </a:prstGeom>
          <a:solidFill>
            <a:schemeClr val="accent6">
              <a:lumMod val="60000"/>
              <a:lumOff val="40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Кафедра технологии приборов и материалов электронной техники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5795" y="749742"/>
            <a:ext cx="31242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Кафедра технологии пищевых продуктов и биотехнологии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9184" y="3130308"/>
            <a:ext cx="31242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Кафедра информационных технологий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35795" y="4289829"/>
            <a:ext cx="31242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Кафедра экономики и финансов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3473384" y="830329"/>
            <a:ext cx="457200" cy="356942"/>
          </a:xfrm>
          <a:prstGeom prst="rightArrow">
            <a:avLst/>
          </a:prstGeom>
          <a:solidFill>
            <a:schemeClr val="accent6">
              <a:lumMod val="60000"/>
              <a:lumOff val="40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3473384" y="1950768"/>
            <a:ext cx="457200" cy="356942"/>
          </a:xfrm>
          <a:prstGeom prst="rightArrow">
            <a:avLst/>
          </a:prstGeom>
          <a:solidFill>
            <a:schemeClr val="accent6">
              <a:lumMod val="60000"/>
              <a:lumOff val="40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3473384" y="3224959"/>
            <a:ext cx="457200" cy="356942"/>
          </a:xfrm>
          <a:prstGeom prst="rightArrow">
            <a:avLst/>
          </a:prstGeom>
          <a:solidFill>
            <a:schemeClr val="accent6">
              <a:lumMod val="60000"/>
              <a:lumOff val="40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3459995" y="4378058"/>
            <a:ext cx="457200" cy="356942"/>
          </a:xfrm>
          <a:prstGeom prst="rightArrow">
            <a:avLst/>
          </a:prstGeom>
          <a:solidFill>
            <a:schemeClr val="accent6">
              <a:lumMod val="60000"/>
              <a:lumOff val="40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3473384" y="5502020"/>
            <a:ext cx="457200" cy="356942"/>
          </a:xfrm>
          <a:prstGeom prst="rightArrow">
            <a:avLst/>
          </a:prstGeom>
          <a:solidFill>
            <a:schemeClr val="accent6">
              <a:lumMod val="60000"/>
              <a:lumOff val="40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43973" y="533153"/>
            <a:ext cx="41529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Биотехнология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Продукты питания из растительного сырья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Химическая технология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Продукты питания из растительного сырья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37635" y="3027458"/>
            <a:ext cx="42591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Информатика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Информационные технологии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Информационные системы и технологии»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42814" y="3665808"/>
            <a:ext cx="4273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Информационные системы и технологии»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70331" y="1628797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Электроника и </a:t>
            </a:r>
            <a:r>
              <a:rPr lang="ru-RU" sz="1400" dirty="0" err="1">
                <a:solidFill>
                  <a:prstClr val="black"/>
                </a:solidFill>
              </a:rPr>
              <a:t>наноэлектроника</a:t>
            </a:r>
            <a:endParaRPr lang="ru-RU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Химическая технология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970419" y="2055135"/>
            <a:ext cx="4627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Микро и </a:t>
            </a:r>
            <a:r>
              <a:rPr lang="ru-RU" sz="1400" dirty="0" err="1">
                <a:solidFill>
                  <a:prstClr val="black"/>
                </a:solidFill>
              </a:rPr>
              <a:t>нанотехнологии</a:t>
            </a:r>
            <a:r>
              <a:rPr lang="ru-RU" sz="1400" dirty="0">
                <a:solidFill>
                  <a:prstClr val="black"/>
                </a:solidFill>
              </a:rPr>
              <a:t>  в производстве изделий электронной техники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Микро и </a:t>
            </a:r>
            <a:r>
              <a:rPr lang="ru-RU" sz="1400" dirty="0" err="1">
                <a:solidFill>
                  <a:prstClr val="black"/>
                </a:solidFill>
              </a:rPr>
              <a:t>нанотехнологии</a:t>
            </a:r>
            <a:r>
              <a:rPr lang="ru-RU" sz="1400" dirty="0">
                <a:solidFill>
                  <a:prstClr val="black"/>
                </a:solidFill>
              </a:rPr>
              <a:t>  в производстве изделий твердотельной электроники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25498" y="4019956"/>
            <a:ext cx="381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Экономика предприятий и организаций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Менеджмент организации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Электронный бизнес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042814" y="4665400"/>
            <a:ext cx="40450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Экономика фирмы и отраслевых рынков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Инновационный менеджмент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42814" y="5203437"/>
            <a:ext cx="4373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Стандартизация и метрология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prstClr val="black"/>
                </a:solidFill>
              </a:rPr>
              <a:t>Энерго</a:t>
            </a:r>
            <a:r>
              <a:rPr lang="ru-RU" sz="1400" dirty="0">
                <a:solidFill>
                  <a:prstClr val="black"/>
                </a:solidFill>
              </a:rPr>
              <a:t> – ресурсосберегающие процессы в химической технологии, нефтехимии и биотехнологии</a:t>
            </a:r>
          </a:p>
        </p:txBody>
      </p:sp>
      <p:pic>
        <p:nvPicPr>
          <p:cNvPr id="43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973" y="136543"/>
            <a:ext cx="695331" cy="82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1140908" y="341546"/>
            <a:ext cx="9286200" cy="166760"/>
          </a:xfrm>
          <a:prstGeom prst="rect">
            <a:avLst/>
          </a:prstGeom>
          <a:solidFill>
            <a:srgbClr val="F1D3B5"/>
          </a:solidFill>
          <a:ln>
            <a:noFill/>
          </a:ln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ln>
                <a:solidFill>
                  <a:srgbClr val="F1D3B5"/>
                </a:solidFill>
              </a:ln>
              <a:solidFill>
                <a:prstClr val="white"/>
              </a:solidFill>
              <a:latin typeface="Arial" charset="0"/>
              <a:ea typeface="MS Gothic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04343" y="584407"/>
            <a:ext cx="292580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Технолог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Микробиолог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Специалист по ингредиентам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R&amp;D</a:t>
            </a:r>
            <a:r>
              <a:rPr lang="ru-RU" sz="1400" dirty="0">
                <a:solidFill>
                  <a:prstClr val="black"/>
                </a:solidFill>
              </a:rPr>
              <a:t> специалист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Начальник смены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893675" y="5203437"/>
            <a:ext cx="30668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Специалист по стандартизации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Специалист по метрологии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Инженер </a:t>
            </a:r>
            <a:r>
              <a:rPr lang="ru-RU" sz="1400" dirty="0" err="1">
                <a:solidFill>
                  <a:prstClr val="black"/>
                </a:solidFill>
              </a:rPr>
              <a:t>КИПиА</a:t>
            </a:r>
            <a:endParaRPr lang="ru-RU" sz="14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910825" y="4067449"/>
            <a:ext cx="29530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Экономист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Специалист по планированию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Менеджер по работе с 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</a:t>
            </a:r>
            <a:r>
              <a:rPr lang="ru-RU" sz="1400" dirty="0">
                <a:solidFill>
                  <a:prstClr val="black"/>
                </a:solidFill>
              </a:rPr>
              <a:t>ключевыми клиентами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23674" y="3313033"/>
            <a:ext cx="17844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ИТ специалист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Программист</a:t>
            </a: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SEO</a:t>
            </a:r>
            <a:r>
              <a:rPr lang="ru-RU" sz="1400" dirty="0">
                <a:solidFill>
                  <a:prstClr val="black"/>
                </a:solidFill>
              </a:rPr>
              <a:t> специалист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904343" y="1697569"/>
            <a:ext cx="2815194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Наладчик технологического</a:t>
            </a:r>
          </a:p>
          <a:p>
            <a:r>
              <a:rPr lang="ru-RU" sz="1400" dirty="0">
                <a:solidFill>
                  <a:prstClr val="black"/>
                </a:solidFill>
              </a:rPr>
              <a:t>     оборудования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Инженер-механик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Инженер-электроник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Процессный инженер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BD</a:t>
            </a:r>
            <a:r>
              <a:rPr lang="ru-RU" sz="1400" dirty="0">
                <a:solidFill>
                  <a:prstClr val="black"/>
                </a:solidFill>
              </a:rPr>
              <a:t> менеджер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SI</a:t>
            </a:r>
            <a:r>
              <a:rPr lang="ru-RU" sz="1400" dirty="0">
                <a:solidFill>
                  <a:prstClr val="black"/>
                </a:solidFill>
              </a:rPr>
              <a:t> менеджер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937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7236" y="-7905"/>
            <a:ext cx="8851900" cy="3953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00" dirty="0">
                <a:ln w="0"/>
                <a:solidFill>
                  <a:schemeClr val="tx1"/>
                </a:solidFill>
                <a:effectLst/>
                <a:cs typeface="Times New Roman" pitchFamily="18" charset="0"/>
              </a:rPr>
              <a:t>Требования к молодым специалистам</a:t>
            </a:r>
          </a:p>
        </p:txBody>
      </p:sp>
      <p:sp>
        <p:nvSpPr>
          <p:cNvPr id="1033" name="AutoShape 9" descr="https://trudvsem.ru/image/084aeca0-3d1e-11e6-882a-037acc02728d"/>
          <p:cNvSpPr>
            <a:spLocks noChangeAspect="1" noChangeArrowheads="1"/>
          </p:cNvSpPr>
          <p:nvPr/>
        </p:nvSpPr>
        <p:spPr bwMode="auto">
          <a:xfrm>
            <a:off x="1188256" y="-499305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54" name="Группа 53"/>
          <p:cNvGrpSpPr/>
          <p:nvPr/>
        </p:nvGrpSpPr>
        <p:grpSpPr>
          <a:xfrm>
            <a:off x="8092624" y="2272982"/>
            <a:ext cx="2057400" cy="1384300"/>
            <a:chOff x="3886200" y="2819400"/>
            <a:chExt cx="2840421" cy="1844040"/>
          </a:xfrm>
        </p:grpSpPr>
        <p:sp>
          <p:nvSpPr>
            <p:cNvPr id="52" name="Овальная выноска 51"/>
            <p:cNvSpPr/>
            <p:nvPr/>
          </p:nvSpPr>
          <p:spPr>
            <a:xfrm>
              <a:off x="3983421" y="2834639"/>
              <a:ext cx="2743200" cy="1828801"/>
            </a:xfrm>
            <a:prstGeom prst="wedgeEllipseCallout">
              <a:avLst>
                <a:gd name="adj1" fmla="val -28980"/>
                <a:gd name="adj2" fmla="val 82003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ьная выноска 52"/>
            <p:cNvSpPr/>
            <p:nvPr/>
          </p:nvSpPr>
          <p:spPr>
            <a:xfrm>
              <a:off x="3886200" y="2819400"/>
              <a:ext cx="2743200" cy="1752600"/>
            </a:xfrm>
            <a:prstGeom prst="wedgeEllipseCallout">
              <a:avLst>
                <a:gd name="adj1" fmla="val -25221"/>
                <a:gd name="adj2" fmla="val 82975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1261281" y="3074158"/>
            <a:ext cx="1600200" cy="990600"/>
            <a:chOff x="3886200" y="2819400"/>
            <a:chExt cx="2847623" cy="1860175"/>
          </a:xfrm>
        </p:grpSpPr>
        <p:sp>
          <p:nvSpPr>
            <p:cNvPr id="56" name="Овальная выноска 55"/>
            <p:cNvSpPr/>
            <p:nvPr/>
          </p:nvSpPr>
          <p:spPr>
            <a:xfrm>
              <a:off x="3990622" y="2850775"/>
              <a:ext cx="2743201" cy="1828800"/>
            </a:xfrm>
            <a:prstGeom prst="wedgeEllipseCallout">
              <a:avLst>
                <a:gd name="adj1" fmla="val 18067"/>
                <a:gd name="adj2" fmla="val 106032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ьная выноска 56"/>
            <p:cNvSpPr/>
            <p:nvPr/>
          </p:nvSpPr>
          <p:spPr>
            <a:xfrm>
              <a:off x="3886200" y="2819400"/>
              <a:ext cx="2743201" cy="1752600"/>
            </a:xfrm>
            <a:prstGeom prst="wedgeEllipseCallout">
              <a:avLst>
                <a:gd name="adj1" fmla="val 18763"/>
                <a:gd name="adj2" fmla="val 111235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7890682" y="4170188"/>
            <a:ext cx="2136093" cy="1037570"/>
            <a:chOff x="3962400" y="2743200"/>
            <a:chExt cx="2743201" cy="1828800"/>
          </a:xfrm>
        </p:grpSpPr>
        <p:sp>
          <p:nvSpPr>
            <p:cNvPr id="59" name="Овальная выноска 58"/>
            <p:cNvSpPr/>
            <p:nvPr/>
          </p:nvSpPr>
          <p:spPr>
            <a:xfrm>
              <a:off x="3962400" y="2743200"/>
              <a:ext cx="2743200" cy="1828800"/>
            </a:xfrm>
            <a:prstGeom prst="wedgeEllipseCallout">
              <a:avLst>
                <a:gd name="adj1" fmla="val -48874"/>
                <a:gd name="adj2" fmla="val 5901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ьная выноска 59"/>
            <p:cNvSpPr/>
            <p:nvPr/>
          </p:nvSpPr>
          <p:spPr>
            <a:xfrm>
              <a:off x="3962400" y="2743200"/>
              <a:ext cx="2743201" cy="1752600"/>
            </a:xfrm>
            <a:prstGeom prst="wedgeEllipseCallout">
              <a:avLst>
                <a:gd name="adj1" fmla="val -45730"/>
                <a:gd name="adj2" fmla="val 5748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153659" y="3283708"/>
            <a:ext cx="1540476" cy="1104900"/>
            <a:chOff x="3886200" y="2819400"/>
            <a:chExt cx="2851638" cy="1854200"/>
          </a:xfrm>
        </p:grpSpPr>
        <p:sp>
          <p:nvSpPr>
            <p:cNvPr id="62" name="Овальная выноска 61"/>
            <p:cNvSpPr/>
            <p:nvPr/>
          </p:nvSpPr>
          <p:spPr>
            <a:xfrm>
              <a:off x="3994638" y="2844800"/>
              <a:ext cx="2743200" cy="1828800"/>
            </a:xfrm>
            <a:prstGeom prst="wedgeEllipseCallout">
              <a:avLst>
                <a:gd name="adj1" fmla="val -3537"/>
                <a:gd name="adj2" fmla="val 74293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ьная выноска 62"/>
            <p:cNvSpPr/>
            <p:nvPr/>
          </p:nvSpPr>
          <p:spPr>
            <a:xfrm>
              <a:off x="3886200" y="2819400"/>
              <a:ext cx="2743200" cy="1752600"/>
            </a:xfrm>
            <a:prstGeom prst="wedgeEllipseCallout">
              <a:avLst>
                <a:gd name="adj1" fmla="val -393"/>
                <a:gd name="adj2" fmla="val 7579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4067678" y="2349309"/>
            <a:ext cx="1702407" cy="1362095"/>
            <a:chOff x="3886200" y="2819400"/>
            <a:chExt cx="2851638" cy="1854200"/>
          </a:xfrm>
        </p:grpSpPr>
        <p:sp>
          <p:nvSpPr>
            <p:cNvPr id="65" name="Овальная выноска 64"/>
            <p:cNvSpPr/>
            <p:nvPr/>
          </p:nvSpPr>
          <p:spPr>
            <a:xfrm>
              <a:off x="3994638" y="2844800"/>
              <a:ext cx="2743200" cy="1828800"/>
            </a:xfrm>
            <a:prstGeom prst="wedgeEllipseCallout">
              <a:avLst>
                <a:gd name="adj1" fmla="val -3537"/>
                <a:gd name="adj2" fmla="val 7429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ьная выноска 65"/>
            <p:cNvSpPr/>
            <p:nvPr/>
          </p:nvSpPr>
          <p:spPr>
            <a:xfrm>
              <a:off x="3886200" y="2819400"/>
              <a:ext cx="2743200" cy="1752600"/>
            </a:xfrm>
            <a:prstGeom prst="wedgeEllipseCallout">
              <a:avLst>
                <a:gd name="adj1" fmla="val -1736"/>
                <a:gd name="adj2" fmla="val 84978"/>
              </a:avLst>
            </a:prstGeom>
            <a:solidFill>
              <a:srgbClr val="F6FC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6595281" y="2855638"/>
            <a:ext cx="1905000" cy="1228170"/>
            <a:chOff x="3886200" y="2819400"/>
            <a:chExt cx="2851638" cy="1854200"/>
          </a:xfrm>
        </p:grpSpPr>
        <p:sp>
          <p:nvSpPr>
            <p:cNvPr id="68" name="Овальная выноска 67"/>
            <p:cNvSpPr/>
            <p:nvPr/>
          </p:nvSpPr>
          <p:spPr>
            <a:xfrm>
              <a:off x="3994638" y="2844800"/>
              <a:ext cx="2743200" cy="1828800"/>
            </a:xfrm>
            <a:prstGeom prst="wedgeEllipseCallout">
              <a:avLst>
                <a:gd name="adj1" fmla="val -27702"/>
                <a:gd name="adj2" fmla="val 10007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ьная выноска 68"/>
            <p:cNvSpPr/>
            <p:nvPr/>
          </p:nvSpPr>
          <p:spPr>
            <a:xfrm>
              <a:off x="3886200" y="2819400"/>
              <a:ext cx="2743200" cy="1752600"/>
            </a:xfrm>
            <a:prstGeom prst="wedgeEllipseCallout">
              <a:avLst>
                <a:gd name="adj1" fmla="val -25006"/>
                <a:gd name="adj2" fmla="val 100728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2709081" y="3378958"/>
            <a:ext cx="2003854" cy="1390650"/>
            <a:chOff x="3886200" y="2819400"/>
            <a:chExt cx="2851638" cy="1854200"/>
          </a:xfrm>
        </p:grpSpPr>
        <p:sp>
          <p:nvSpPr>
            <p:cNvPr id="71" name="Овальная выноска 70"/>
            <p:cNvSpPr/>
            <p:nvPr/>
          </p:nvSpPr>
          <p:spPr>
            <a:xfrm>
              <a:off x="3994638" y="2844800"/>
              <a:ext cx="2743200" cy="1828800"/>
            </a:xfrm>
            <a:prstGeom prst="wedgeEllipseCallout">
              <a:avLst>
                <a:gd name="adj1" fmla="val -12935"/>
                <a:gd name="adj2" fmla="val 780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ьная выноска 71"/>
            <p:cNvSpPr/>
            <p:nvPr/>
          </p:nvSpPr>
          <p:spPr>
            <a:xfrm>
              <a:off x="3886200" y="2819400"/>
              <a:ext cx="2743200" cy="1752600"/>
            </a:xfrm>
            <a:prstGeom prst="wedgeEllipseCallout">
              <a:avLst>
                <a:gd name="adj1" fmla="val -10686"/>
                <a:gd name="adj2" fmla="val 8038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2480481" y="2150232"/>
            <a:ext cx="1676400" cy="990600"/>
            <a:chOff x="3886200" y="2743200"/>
            <a:chExt cx="2819400" cy="1828800"/>
          </a:xfrm>
        </p:grpSpPr>
        <p:sp>
          <p:nvSpPr>
            <p:cNvPr id="74" name="Овальная выноска 73"/>
            <p:cNvSpPr/>
            <p:nvPr/>
          </p:nvSpPr>
          <p:spPr>
            <a:xfrm>
              <a:off x="3962400" y="2743200"/>
              <a:ext cx="2743200" cy="1828800"/>
            </a:xfrm>
            <a:prstGeom prst="wedgeEllipseCallout">
              <a:avLst>
                <a:gd name="adj1" fmla="val 24931"/>
                <a:gd name="adj2" fmla="val 77994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Овальная выноска 74"/>
            <p:cNvSpPr/>
            <p:nvPr/>
          </p:nvSpPr>
          <p:spPr>
            <a:xfrm>
              <a:off x="3886200" y="2743200"/>
              <a:ext cx="2743200" cy="1752600"/>
            </a:xfrm>
            <a:prstGeom prst="wedgeEllipseCallout">
              <a:avLst>
                <a:gd name="adj1" fmla="val 25139"/>
                <a:gd name="adj2" fmla="val 77925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5845446" y="1775579"/>
            <a:ext cx="1817496" cy="1159177"/>
            <a:chOff x="3962400" y="2651760"/>
            <a:chExt cx="2743201" cy="1920240"/>
          </a:xfrm>
        </p:grpSpPr>
        <p:sp>
          <p:nvSpPr>
            <p:cNvPr id="77" name="Овальная выноска 76"/>
            <p:cNvSpPr/>
            <p:nvPr/>
          </p:nvSpPr>
          <p:spPr>
            <a:xfrm>
              <a:off x="3962400" y="2743200"/>
              <a:ext cx="2743200" cy="1828800"/>
            </a:xfrm>
            <a:prstGeom prst="wedgeEllipseCallout">
              <a:avLst>
                <a:gd name="adj1" fmla="val -46467"/>
                <a:gd name="adj2" fmla="val 77689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Овальная выноска 77"/>
            <p:cNvSpPr/>
            <p:nvPr/>
          </p:nvSpPr>
          <p:spPr>
            <a:xfrm>
              <a:off x="3962400" y="2651760"/>
              <a:ext cx="2743201" cy="1752600"/>
            </a:xfrm>
            <a:prstGeom prst="wedgeEllipseCallout">
              <a:avLst>
                <a:gd name="adj1" fmla="val -49742"/>
                <a:gd name="adj2" fmla="val 81106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3564155" y="968478"/>
            <a:ext cx="1981200" cy="1295400"/>
            <a:chOff x="3886200" y="2819400"/>
            <a:chExt cx="2851638" cy="1854200"/>
          </a:xfrm>
        </p:grpSpPr>
        <p:sp>
          <p:nvSpPr>
            <p:cNvPr id="80" name="Овальная выноска 79"/>
            <p:cNvSpPr/>
            <p:nvPr/>
          </p:nvSpPr>
          <p:spPr>
            <a:xfrm>
              <a:off x="3994638" y="2844800"/>
              <a:ext cx="2743200" cy="1828800"/>
            </a:xfrm>
            <a:prstGeom prst="wedgeEllipseCallout">
              <a:avLst>
                <a:gd name="adj1" fmla="val -12935"/>
                <a:gd name="adj2" fmla="val 780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Овальная выноска 80"/>
            <p:cNvSpPr/>
            <p:nvPr/>
          </p:nvSpPr>
          <p:spPr>
            <a:xfrm>
              <a:off x="3886200" y="2819400"/>
              <a:ext cx="2743200" cy="1752600"/>
            </a:xfrm>
            <a:prstGeom prst="wedgeEllipseCallout">
              <a:avLst>
                <a:gd name="adj1" fmla="val -10686"/>
                <a:gd name="adj2" fmla="val 8038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2" name="Группа 81"/>
          <p:cNvGrpSpPr/>
          <p:nvPr/>
        </p:nvGrpSpPr>
        <p:grpSpPr>
          <a:xfrm>
            <a:off x="1108881" y="1657383"/>
            <a:ext cx="1447800" cy="1066800"/>
            <a:chOff x="3886200" y="2819400"/>
            <a:chExt cx="2851638" cy="1854200"/>
          </a:xfrm>
        </p:grpSpPr>
        <p:sp>
          <p:nvSpPr>
            <p:cNvPr id="83" name="Овальная выноска 82"/>
            <p:cNvSpPr/>
            <p:nvPr/>
          </p:nvSpPr>
          <p:spPr>
            <a:xfrm>
              <a:off x="3994638" y="2844800"/>
              <a:ext cx="2743200" cy="1828800"/>
            </a:xfrm>
            <a:prstGeom prst="wedgeEllipseCallout">
              <a:avLst>
                <a:gd name="adj1" fmla="val -3537"/>
                <a:gd name="adj2" fmla="val 7429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Овальная выноска 83"/>
            <p:cNvSpPr/>
            <p:nvPr/>
          </p:nvSpPr>
          <p:spPr>
            <a:xfrm>
              <a:off x="3886200" y="2819400"/>
              <a:ext cx="2743200" cy="1752600"/>
            </a:xfrm>
            <a:prstGeom prst="wedgeEllipseCallout">
              <a:avLst>
                <a:gd name="adj1" fmla="val -1736"/>
                <a:gd name="adj2" fmla="val 84978"/>
              </a:avLst>
            </a:prstGeom>
            <a:solidFill>
              <a:srgbClr val="F6FC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2545218" y="2264334"/>
            <a:ext cx="167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Наличие производственной практики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262868" y="325097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Навыки презентации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861481" y="3531359"/>
            <a:ext cx="167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Владение информационными технологиями (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1C, 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Exel,ERP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, SAPP) 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118781" y="2570444"/>
            <a:ext cx="167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Участие в общественной жизни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071281" y="3455158"/>
            <a:ext cx="167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Знания в органической химии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128547" y="2586539"/>
            <a:ext cx="1975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Владение экономическими показателями (взаимосвязь и взаимодействие)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639492" y="1159989"/>
            <a:ext cx="167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Усвоение большого объема информации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060926" y="1914856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Стремление к улучшениям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5959745" y="1893525"/>
            <a:ext cx="167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Знания 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FSSC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, международных стандартов</a:t>
            </a:r>
          </a:p>
        </p:txBody>
      </p:sp>
      <p:grpSp>
        <p:nvGrpSpPr>
          <p:cNvPr id="94" name="Группа 93"/>
          <p:cNvGrpSpPr/>
          <p:nvPr/>
        </p:nvGrpSpPr>
        <p:grpSpPr>
          <a:xfrm>
            <a:off x="1870881" y="751931"/>
            <a:ext cx="1828800" cy="1064727"/>
            <a:chOff x="3886200" y="2844800"/>
            <a:chExt cx="2851638" cy="1828800"/>
          </a:xfrm>
        </p:grpSpPr>
        <p:sp>
          <p:nvSpPr>
            <p:cNvPr id="95" name="Овальная выноска 94"/>
            <p:cNvSpPr/>
            <p:nvPr/>
          </p:nvSpPr>
          <p:spPr>
            <a:xfrm>
              <a:off x="3994638" y="2844800"/>
              <a:ext cx="2743200" cy="1828800"/>
            </a:xfrm>
            <a:prstGeom prst="wedgeEllipseCallout">
              <a:avLst>
                <a:gd name="adj1" fmla="val 47479"/>
                <a:gd name="adj2" fmla="val 78695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Овальная выноска 95"/>
            <p:cNvSpPr/>
            <p:nvPr/>
          </p:nvSpPr>
          <p:spPr>
            <a:xfrm>
              <a:off x="3886200" y="2921000"/>
              <a:ext cx="2743200" cy="1752600"/>
            </a:xfrm>
            <a:prstGeom prst="wedgeEllipseCallout">
              <a:avLst>
                <a:gd name="adj1" fmla="val 47938"/>
                <a:gd name="adj2" fmla="val 816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5571186" y="690966"/>
            <a:ext cx="2307895" cy="1012616"/>
            <a:chOff x="3962400" y="2743200"/>
            <a:chExt cx="2743201" cy="1828800"/>
          </a:xfrm>
        </p:grpSpPr>
        <p:sp>
          <p:nvSpPr>
            <p:cNvPr id="98" name="Овальная выноска 97"/>
            <p:cNvSpPr/>
            <p:nvPr/>
          </p:nvSpPr>
          <p:spPr>
            <a:xfrm>
              <a:off x="3962400" y="2743200"/>
              <a:ext cx="2743200" cy="1828800"/>
            </a:xfrm>
            <a:prstGeom prst="wedgeEllipseCallout">
              <a:avLst>
                <a:gd name="adj1" fmla="val -48874"/>
                <a:gd name="adj2" fmla="val 5901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Овальная выноска 98"/>
            <p:cNvSpPr/>
            <p:nvPr/>
          </p:nvSpPr>
          <p:spPr>
            <a:xfrm>
              <a:off x="3962400" y="2743200"/>
              <a:ext cx="2743201" cy="1752600"/>
            </a:xfrm>
            <a:prstGeom prst="wedgeEllipseCallout">
              <a:avLst>
                <a:gd name="adj1" fmla="val -45730"/>
                <a:gd name="adj2" fmla="val 5748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5364" name="Picture 4" descr="http://multifamilyprotv.com/wp-content/uploads/2011/06/stick_figure_standing_brilliant_idea_500_clr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8256" y="3952242"/>
            <a:ext cx="1749425" cy="2691423"/>
          </a:xfrm>
          <a:prstGeom prst="rect">
            <a:avLst/>
          </a:prstGeom>
          <a:noFill/>
        </p:spPr>
      </p:pic>
      <p:grpSp>
        <p:nvGrpSpPr>
          <p:cNvPr id="110" name="Группа 109"/>
          <p:cNvGrpSpPr/>
          <p:nvPr/>
        </p:nvGrpSpPr>
        <p:grpSpPr>
          <a:xfrm>
            <a:off x="7975405" y="919165"/>
            <a:ext cx="2023476" cy="1261141"/>
            <a:chOff x="3962400" y="2651760"/>
            <a:chExt cx="2743201" cy="1920240"/>
          </a:xfrm>
        </p:grpSpPr>
        <p:sp>
          <p:nvSpPr>
            <p:cNvPr id="111" name="Овальная выноска 110"/>
            <p:cNvSpPr/>
            <p:nvPr/>
          </p:nvSpPr>
          <p:spPr>
            <a:xfrm>
              <a:off x="3962400" y="2743199"/>
              <a:ext cx="2743200" cy="1828801"/>
            </a:xfrm>
            <a:prstGeom prst="wedgeEllipseCallout">
              <a:avLst>
                <a:gd name="adj1" fmla="val -43149"/>
                <a:gd name="adj2" fmla="val 10173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Овальная выноска 111"/>
            <p:cNvSpPr/>
            <p:nvPr/>
          </p:nvSpPr>
          <p:spPr>
            <a:xfrm>
              <a:off x="3962400" y="2651760"/>
              <a:ext cx="2743201" cy="1752599"/>
            </a:xfrm>
            <a:prstGeom prst="wedgeEllipseCallout">
              <a:avLst>
                <a:gd name="adj1" fmla="val -42815"/>
                <a:gd name="adj2" fmla="val 10183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3" name="TextBox 112"/>
          <p:cNvSpPr txBox="1"/>
          <p:nvPr/>
        </p:nvSpPr>
        <p:spPr>
          <a:xfrm>
            <a:off x="6764555" y="3190127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Делопроизводство, деловая переписка</a:t>
            </a:r>
          </a:p>
        </p:txBody>
      </p:sp>
      <p:pic>
        <p:nvPicPr>
          <p:cNvPr id="15362" name="Picture 2" descr="http://hr-portal.ru/files/styles/500px/public/mini/ravnodushno_sidyat_za_stolom.png?itok=oIIBPuJv"/>
          <p:cNvPicPr>
            <a:picLocks noChangeAspect="1" noChangeArrowheads="1"/>
          </p:cNvPicPr>
          <p:nvPr/>
        </p:nvPicPr>
        <p:blipFill>
          <a:blip r:embed="rId3"/>
          <a:srcRect t="38709"/>
          <a:stretch>
            <a:fillRect/>
          </a:stretch>
        </p:blipFill>
        <p:spPr bwMode="auto">
          <a:xfrm>
            <a:off x="2333748" y="4299049"/>
            <a:ext cx="6172200" cy="2457450"/>
          </a:xfrm>
          <a:prstGeom prst="rect">
            <a:avLst/>
          </a:prstGeom>
          <a:noFill/>
        </p:spPr>
      </p:pic>
      <p:sp>
        <p:nvSpPr>
          <p:cNvPr id="117" name="TextBox 116"/>
          <p:cNvSpPr txBox="1"/>
          <p:nvPr/>
        </p:nvSpPr>
        <p:spPr>
          <a:xfrm>
            <a:off x="7961637" y="4206554"/>
            <a:ext cx="1897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Участие в экспериментально – исследовательской деятельности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2035981" y="815111"/>
            <a:ext cx="15306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Владение расчетно-проектными данными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5549344" y="911444"/>
            <a:ext cx="2416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Способность осуществлять поиск и анализ информации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7738280" y="1184721"/>
            <a:ext cx="24162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Умение предоставлять информацию в требуемом формате (с ИТ)</a:t>
            </a:r>
          </a:p>
        </p:txBody>
      </p:sp>
      <p:sp>
        <p:nvSpPr>
          <p:cNvPr id="102" name="Rectangle 4"/>
          <p:cNvSpPr>
            <a:spLocks noChangeArrowheads="1"/>
          </p:cNvSpPr>
          <p:nvPr/>
        </p:nvSpPr>
        <p:spPr bwMode="auto">
          <a:xfrm>
            <a:off x="2090720" y="378835"/>
            <a:ext cx="7884375" cy="172641"/>
          </a:xfrm>
          <a:prstGeom prst="rect">
            <a:avLst/>
          </a:prstGeom>
          <a:solidFill>
            <a:srgbClr val="F1D3B5"/>
          </a:solidFill>
          <a:ln>
            <a:noFill/>
          </a:ln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ln>
                <a:solidFill>
                  <a:srgbClr val="F1D3B5"/>
                </a:solidFill>
              </a:ln>
              <a:solidFill>
                <a:prstClr val="white"/>
              </a:solidFill>
              <a:latin typeface="Arial" charset="0"/>
              <a:ea typeface="MS Gothic" charset="-128"/>
            </a:endParaRPr>
          </a:p>
        </p:txBody>
      </p:sp>
      <p:pic>
        <p:nvPicPr>
          <p:cNvPr id="100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972" y="95432"/>
            <a:ext cx="695331" cy="82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754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905000" y="1447800"/>
            <a:ext cx="2514600" cy="1524000"/>
            <a:chOff x="533400" y="914400"/>
            <a:chExt cx="2181225" cy="1295400"/>
          </a:xfrm>
        </p:grpSpPr>
        <p:pic>
          <p:nvPicPr>
            <p:cNvPr id="7" name="Picture 2" descr="http://novosti33.ru/wp-content/uploads/2016/10/khlebokombinat-_1_.jpg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</a:blip>
            <a:srcRect l="4818" t="27272" r="15679"/>
            <a:stretch>
              <a:fillRect/>
            </a:stretch>
          </p:blipFill>
          <p:spPr bwMode="auto">
            <a:xfrm>
              <a:off x="1143000" y="914400"/>
              <a:ext cx="1571625" cy="1143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26" name="Picture 2" descr="http://novosti33.ru/wp-content/uploads/2016/10/khlebokombinat-_1_.jpg"/>
            <p:cNvPicPr>
              <a:picLocks noChangeAspect="1" noChangeArrowheads="1"/>
            </p:cNvPicPr>
            <p:nvPr/>
          </p:nvPicPr>
          <p:blipFill>
            <a:blip r:embed="rId3" cstate="print"/>
            <a:srcRect l="4818" t="27272" r="15679"/>
            <a:stretch>
              <a:fillRect/>
            </a:stretch>
          </p:blipFill>
          <p:spPr bwMode="auto">
            <a:xfrm>
              <a:off x="533400" y="1143000"/>
              <a:ext cx="1466850" cy="10668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2438400" y="1066801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Impact" pitchFamily="34" charset="0"/>
              </a:rPr>
              <a:t>История предприятия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5625" t="35556" r="30000" b="12222"/>
          <a:stretch>
            <a:fillRect/>
          </a:stretch>
        </p:blipFill>
        <p:spPr bwMode="auto">
          <a:xfrm>
            <a:off x="5105400" y="1447800"/>
            <a:ext cx="2071992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5105400" y="1066801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Impact" pitchFamily="34" charset="0"/>
              </a:rPr>
              <a:t>Корпоративная культура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33750" t="41111" r="55000" b="41799"/>
          <a:stretch>
            <a:fillRect/>
          </a:stretch>
        </p:blipFill>
        <p:spPr bwMode="auto">
          <a:xfrm>
            <a:off x="2362201" y="3962400"/>
            <a:ext cx="1694329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2819400" y="3657601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Impact" pitchFamily="34" charset="0"/>
              </a:rPr>
              <a:t>СМБПП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 l="15000" t="21111" r="35000" b="21111"/>
          <a:stretch>
            <a:fillRect/>
          </a:stretch>
        </p:blipFill>
        <p:spPr bwMode="auto">
          <a:xfrm>
            <a:off x="7696200" y="1447800"/>
            <a:ext cx="2133600" cy="1386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7848600" y="1066801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Impact" pitchFamily="34" charset="0"/>
              </a:rPr>
              <a:t>Экскурсии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8200" y="3657601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Impact" pitchFamily="34" charset="0"/>
              </a:rPr>
              <a:t>Регламенты предприятия </a:t>
            </a:r>
          </a:p>
        </p:txBody>
      </p:sp>
      <p:pic>
        <p:nvPicPr>
          <p:cNvPr id="1031" name="Picture 7" descr="http://svitnavkolo.kiev.ua/sites/default/files/images/services/visas/visas-09.png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876800" y="3733800"/>
            <a:ext cx="1828800" cy="1828800"/>
          </a:xfrm>
          <a:prstGeom prst="rect">
            <a:avLst/>
          </a:prstGeom>
          <a:noFill/>
        </p:spPr>
      </p:pic>
      <p:sp>
        <p:nvSpPr>
          <p:cNvPr id="1033" name="AutoShape 9" descr="https://trudvsem.ru/image/084aeca0-3d1e-11e6-882a-037acc02728d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09393" y="57376"/>
            <a:ext cx="85639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n w="0"/>
                <a:latin typeface="+mj-lt"/>
                <a:cs typeface="Times New Roman" pitchFamily="18" charset="0"/>
              </a:rPr>
              <a:t>Адаптация студентов во время производственной практики на предприятии</a:t>
            </a:r>
            <a:endParaRPr lang="ru-RU" sz="2200" b="1" dirty="0">
              <a:latin typeface="+mj-lt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905000" y="872398"/>
            <a:ext cx="8679095" cy="194403"/>
          </a:xfrm>
          <a:prstGeom prst="rect">
            <a:avLst/>
          </a:prstGeom>
          <a:solidFill>
            <a:srgbClr val="F1D3B5"/>
          </a:solidFill>
          <a:ln>
            <a:noFill/>
          </a:ln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ln>
                <a:solidFill>
                  <a:srgbClr val="F1D3B5"/>
                </a:solidFill>
              </a:ln>
              <a:solidFill>
                <a:prstClr val="white"/>
              </a:solidFill>
              <a:latin typeface="Arial" charset="0"/>
              <a:ea typeface="MS Gothic" charset="-128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2155907" y="6118249"/>
            <a:ext cx="8428188" cy="130152"/>
          </a:xfrm>
          <a:prstGeom prst="rect">
            <a:avLst/>
          </a:prstGeom>
          <a:solidFill>
            <a:srgbClr val="F1D3B5"/>
          </a:solidFill>
          <a:ln>
            <a:noFill/>
          </a:ln>
        </p:spPr>
        <p:txBody>
          <a:bodyPr wrap="none" anchor="ctr"/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1633">
              <a:ln>
                <a:solidFill>
                  <a:srgbClr val="F1D3B5"/>
                </a:solidFill>
              </a:ln>
              <a:solidFill>
                <a:prstClr val="white"/>
              </a:solidFill>
              <a:latin typeface="Arial" charset="0"/>
              <a:ea typeface="MS Gothic" charset="-128"/>
            </a:endParaRPr>
          </a:p>
        </p:txBody>
      </p:sp>
      <p:pic>
        <p:nvPicPr>
          <p:cNvPr id="22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629" y="243068"/>
            <a:ext cx="695331" cy="82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67600" y="3570728"/>
            <a:ext cx="2513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Impact" pitchFamily="34" charset="0"/>
              </a:rPr>
              <a:t>Стажировка на производстве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921" y="3973266"/>
            <a:ext cx="2095879" cy="1447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38619559"/>
      </p:ext>
    </p:extLst>
  </p:cSld>
  <p:clrMapOvr>
    <a:masterClrMapping/>
  </p:clrMapOvr>
</p:sld>
</file>

<file path=ppt/theme/theme1.xml><?xml version="1.0" encoding="utf-8"?>
<a:theme xmlns:a="http://schemas.openxmlformats.org/drawingml/2006/main" name="1_Воздушный поток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Воздушный поток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Воздушный поток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Воздушный поток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741</Words>
  <Application>Microsoft Office PowerPoint</Application>
  <PresentationFormat>Произвольный</PresentationFormat>
  <Paragraphs>264</Paragraphs>
  <Slides>17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1_Воздушный поток</vt:lpstr>
      <vt:lpstr>2_Воздушный поток</vt:lpstr>
      <vt:lpstr>Воздушный поток</vt:lpstr>
      <vt:lpstr>3_Воздушный поток</vt:lpstr>
      <vt:lpstr>Презентация PowerPoint</vt:lpstr>
      <vt:lpstr>Презентация PowerPoint</vt:lpstr>
      <vt:lpstr>Презентация PowerPoint</vt:lpstr>
      <vt:lpstr>Хлебопекарная отрасль в России, 2016 г. </vt:lpstr>
      <vt:lpstr>Презентация PowerPoint</vt:lpstr>
      <vt:lpstr>Презентация PowerPoint</vt:lpstr>
      <vt:lpstr>Презентация PowerPoint</vt:lpstr>
      <vt:lpstr>Требования к молодым специалистам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IT технологии. Развитие.</vt:lpstr>
      <vt:lpstr>Современные технологии в производстве: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Взаимодействие с вузами в рамках адаптации образовательных программ к компетенциям персонала предприятий пищевой промышленности</dc:title>
  <dc:creator>Мария Ушакова</dc:creator>
  <cp:lastModifiedBy>Мезенова Ольга</cp:lastModifiedBy>
  <cp:revision>115</cp:revision>
  <cp:lastPrinted>2017-05-19T10:35:11Z</cp:lastPrinted>
  <dcterms:created xsi:type="dcterms:W3CDTF">2017-05-17T12:32:50Z</dcterms:created>
  <dcterms:modified xsi:type="dcterms:W3CDTF">2017-05-19T16:56:07Z</dcterms:modified>
</cp:coreProperties>
</file>